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87" r:id="rId6"/>
    <p:sldId id="261" r:id="rId7"/>
    <p:sldId id="262" r:id="rId8"/>
    <p:sldId id="264" r:id="rId9"/>
    <p:sldId id="263" r:id="rId10"/>
    <p:sldId id="284" r:id="rId11"/>
    <p:sldId id="285" r:id="rId12"/>
    <p:sldId id="286" r:id="rId13"/>
    <p:sldId id="265" r:id="rId14"/>
    <p:sldId id="266" r:id="rId1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19" autoAdjust="0"/>
  </p:normalViewPr>
  <p:slideViewPr>
    <p:cSldViewPr>
      <p:cViewPr varScale="1">
        <p:scale>
          <a:sx n="63" d="100"/>
          <a:sy n="63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6F2EA-4C56-4DF2-83EA-7D2E705EFF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97323-96AE-41AD-9C01-114E695F8F76}">
      <dgm:prSet phldrT="[Text]"/>
      <dgm:spPr/>
      <dgm:t>
        <a:bodyPr/>
        <a:lstStyle/>
        <a:p>
          <a:r>
            <a:rPr lang="en-US" dirty="0"/>
            <a:t>Philosophy</a:t>
          </a:r>
        </a:p>
      </dgm:t>
    </dgm:pt>
    <dgm:pt modelId="{9F6F36A4-CC53-4F39-9EE9-E409D358F6F8}" type="parTrans" cxnId="{0C1F140E-EF31-4D22-8A1F-3FBFF719457D}">
      <dgm:prSet/>
      <dgm:spPr/>
      <dgm:t>
        <a:bodyPr/>
        <a:lstStyle/>
        <a:p>
          <a:endParaRPr lang="en-US"/>
        </a:p>
      </dgm:t>
    </dgm:pt>
    <dgm:pt modelId="{DE83B8C1-DE51-4D7F-A755-708175695B2E}" type="sibTrans" cxnId="{0C1F140E-EF31-4D22-8A1F-3FBFF719457D}">
      <dgm:prSet/>
      <dgm:spPr/>
      <dgm:t>
        <a:bodyPr/>
        <a:lstStyle/>
        <a:p>
          <a:endParaRPr lang="en-US"/>
        </a:p>
      </dgm:t>
    </dgm:pt>
    <dgm:pt modelId="{B1B4B78C-7F19-4AAB-814C-03FCE990F25F}">
      <dgm:prSet phldrT="[Text]"/>
      <dgm:spPr/>
      <dgm:t>
        <a:bodyPr/>
        <a:lstStyle/>
        <a:p>
          <a:r>
            <a:rPr lang="en-US" dirty="0"/>
            <a:t>View of Reality</a:t>
          </a:r>
        </a:p>
      </dgm:t>
    </dgm:pt>
    <dgm:pt modelId="{10FF70F3-0D06-43E3-9680-AE856AC78941}" type="parTrans" cxnId="{8E1D4462-9496-4A6B-A8FD-DE9E803B078F}">
      <dgm:prSet/>
      <dgm:spPr/>
      <dgm:t>
        <a:bodyPr/>
        <a:lstStyle/>
        <a:p>
          <a:endParaRPr lang="en-US"/>
        </a:p>
      </dgm:t>
    </dgm:pt>
    <dgm:pt modelId="{08E5A419-0297-4087-A5F1-90A306173683}" type="sibTrans" cxnId="{8E1D4462-9496-4A6B-A8FD-DE9E803B078F}">
      <dgm:prSet/>
      <dgm:spPr/>
      <dgm:t>
        <a:bodyPr/>
        <a:lstStyle/>
        <a:p>
          <a:endParaRPr lang="en-US"/>
        </a:p>
      </dgm:t>
    </dgm:pt>
    <dgm:pt modelId="{FA14B0F5-81E9-4A06-BCE4-D9825A0AAC7F}">
      <dgm:prSet phldrT="[Text]"/>
      <dgm:spPr/>
      <dgm:t>
        <a:bodyPr/>
        <a:lstStyle/>
        <a:p>
          <a:r>
            <a:rPr lang="en-US" dirty="0"/>
            <a:t>History</a:t>
          </a:r>
        </a:p>
      </dgm:t>
    </dgm:pt>
    <dgm:pt modelId="{24AACE50-4EA2-43AA-8C4A-1FF67D9D0861}" type="parTrans" cxnId="{B2AC6528-3391-484D-8C46-342F79DF7184}">
      <dgm:prSet/>
      <dgm:spPr/>
      <dgm:t>
        <a:bodyPr/>
        <a:lstStyle/>
        <a:p>
          <a:endParaRPr lang="en-US"/>
        </a:p>
      </dgm:t>
    </dgm:pt>
    <dgm:pt modelId="{611BA486-B0F0-48D5-8123-BE14A5389144}" type="sibTrans" cxnId="{B2AC6528-3391-484D-8C46-342F79DF7184}">
      <dgm:prSet/>
      <dgm:spPr/>
      <dgm:t>
        <a:bodyPr/>
        <a:lstStyle/>
        <a:p>
          <a:endParaRPr lang="en-US"/>
        </a:p>
      </dgm:t>
    </dgm:pt>
    <dgm:pt modelId="{0C750723-F7A5-4236-BC03-26E1E7058549}">
      <dgm:prSet phldrT="[Text]"/>
      <dgm:spPr/>
      <dgm:t>
        <a:bodyPr/>
        <a:lstStyle/>
        <a:p>
          <a:r>
            <a:rPr lang="en-US" dirty="0"/>
            <a:t>Psychology</a:t>
          </a:r>
        </a:p>
      </dgm:t>
    </dgm:pt>
    <dgm:pt modelId="{90C986C6-8F4B-42E6-B46D-DCD94DEF2917}" type="parTrans" cxnId="{69D6C4EE-801B-4CA1-AAD5-12C1233A47C9}">
      <dgm:prSet/>
      <dgm:spPr/>
      <dgm:t>
        <a:bodyPr/>
        <a:lstStyle/>
        <a:p>
          <a:endParaRPr lang="en-US"/>
        </a:p>
      </dgm:t>
    </dgm:pt>
    <dgm:pt modelId="{C4E0D536-B020-423D-9859-343497FF1106}" type="sibTrans" cxnId="{69D6C4EE-801B-4CA1-AAD5-12C1233A47C9}">
      <dgm:prSet/>
      <dgm:spPr/>
      <dgm:t>
        <a:bodyPr/>
        <a:lstStyle/>
        <a:p>
          <a:endParaRPr lang="en-US"/>
        </a:p>
      </dgm:t>
    </dgm:pt>
    <dgm:pt modelId="{EE3A1B0C-84D2-45C0-8EAD-DEF710FBDA9F}">
      <dgm:prSet phldrT="[Text]"/>
      <dgm:spPr/>
      <dgm:t>
        <a:bodyPr/>
        <a:lstStyle/>
        <a:p>
          <a:r>
            <a:rPr lang="en-US" dirty="0"/>
            <a:t>Social Issue</a:t>
          </a:r>
        </a:p>
      </dgm:t>
    </dgm:pt>
    <dgm:pt modelId="{31154ED3-EB13-4A47-A83C-5F1C28E29EF1}" type="parTrans" cxnId="{EBE8825D-C705-4E58-8759-F70D47137E69}">
      <dgm:prSet/>
      <dgm:spPr/>
      <dgm:t>
        <a:bodyPr/>
        <a:lstStyle/>
        <a:p>
          <a:endParaRPr lang="en-US"/>
        </a:p>
      </dgm:t>
    </dgm:pt>
    <dgm:pt modelId="{FB54871C-62C1-4295-9BC6-2488F180C7EB}" type="sibTrans" cxnId="{EBE8825D-C705-4E58-8759-F70D47137E69}">
      <dgm:prSet/>
      <dgm:spPr/>
      <dgm:t>
        <a:bodyPr/>
        <a:lstStyle/>
        <a:p>
          <a:endParaRPr lang="en-US"/>
        </a:p>
      </dgm:t>
    </dgm:pt>
    <dgm:pt modelId="{DCEF67F8-07D2-474A-BEA4-60FB29A0C28B}">
      <dgm:prSet phldrT="[Text]"/>
      <dgm:spPr/>
      <dgm:t>
        <a:bodyPr/>
        <a:lstStyle/>
        <a:p>
          <a:r>
            <a:rPr lang="en-US" dirty="0"/>
            <a:t>Domains of Knowledge</a:t>
          </a:r>
        </a:p>
      </dgm:t>
    </dgm:pt>
    <dgm:pt modelId="{9C480A24-B1C7-4BE3-A26A-46E49F126E11}" type="parTrans" cxnId="{2F22E846-30BF-42EE-B455-40D6211F7F54}">
      <dgm:prSet/>
      <dgm:spPr/>
      <dgm:t>
        <a:bodyPr/>
        <a:lstStyle/>
        <a:p>
          <a:endParaRPr lang="en-US"/>
        </a:p>
      </dgm:t>
    </dgm:pt>
    <dgm:pt modelId="{7433B556-CE83-4DD9-8B7A-7ADC40F60C2C}" type="sibTrans" cxnId="{2F22E846-30BF-42EE-B455-40D6211F7F54}">
      <dgm:prSet/>
      <dgm:spPr/>
      <dgm:t>
        <a:bodyPr/>
        <a:lstStyle/>
        <a:p>
          <a:endParaRPr lang="en-US"/>
        </a:p>
      </dgm:t>
    </dgm:pt>
    <dgm:pt modelId="{1F0F5797-96D5-4D39-BF62-7F038D58FC19}" type="pres">
      <dgm:prSet presAssocID="{1E96F2EA-4C56-4DF2-83EA-7D2E705EFFA2}" presName="linear" presStyleCnt="0">
        <dgm:presLayoutVars>
          <dgm:dir/>
          <dgm:animLvl val="lvl"/>
          <dgm:resizeHandles val="exact"/>
        </dgm:presLayoutVars>
      </dgm:prSet>
      <dgm:spPr/>
    </dgm:pt>
    <dgm:pt modelId="{33E40627-7E86-4035-9ACC-B53CAD61A24E}" type="pres">
      <dgm:prSet presAssocID="{56397323-96AE-41AD-9C01-114E695F8F76}" presName="parentLin" presStyleCnt="0"/>
      <dgm:spPr/>
    </dgm:pt>
    <dgm:pt modelId="{A8435B26-39A8-45E5-85E1-6846DE910441}" type="pres">
      <dgm:prSet presAssocID="{56397323-96AE-41AD-9C01-114E695F8F76}" presName="parentLeftMargin" presStyleLbl="node1" presStyleIdx="0" presStyleCnt="6"/>
      <dgm:spPr/>
    </dgm:pt>
    <dgm:pt modelId="{BAE07A11-D435-4855-B87D-EAB1189418A8}" type="pres">
      <dgm:prSet presAssocID="{56397323-96AE-41AD-9C01-114E695F8F76}" presName="parentText" presStyleLbl="node1" presStyleIdx="0" presStyleCnt="6" custScaleY="42858" custLinFactNeighborX="-8046" custLinFactNeighborY="-1307">
        <dgm:presLayoutVars>
          <dgm:chMax val="0"/>
          <dgm:bulletEnabled val="1"/>
        </dgm:presLayoutVars>
      </dgm:prSet>
      <dgm:spPr/>
    </dgm:pt>
    <dgm:pt modelId="{BEF024DD-A56D-4C86-BC82-B467D0B60273}" type="pres">
      <dgm:prSet presAssocID="{56397323-96AE-41AD-9C01-114E695F8F76}" presName="negativeSpace" presStyleCnt="0"/>
      <dgm:spPr/>
    </dgm:pt>
    <dgm:pt modelId="{996D5BFD-4D76-4235-905A-D95C75C1BBE3}" type="pres">
      <dgm:prSet presAssocID="{56397323-96AE-41AD-9C01-114E695F8F76}" presName="childText" presStyleLbl="conFgAcc1" presStyleIdx="0" presStyleCnt="6" custScaleY="65458">
        <dgm:presLayoutVars>
          <dgm:bulletEnabled val="1"/>
        </dgm:presLayoutVars>
      </dgm:prSet>
      <dgm:spPr/>
    </dgm:pt>
    <dgm:pt modelId="{41C7122B-C7A1-4FC3-BBEF-1A5CD4628C7E}" type="pres">
      <dgm:prSet presAssocID="{DE83B8C1-DE51-4D7F-A755-708175695B2E}" presName="spaceBetweenRectangles" presStyleCnt="0"/>
      <dgm:spPr/>
    </dgm:pt>
    <dgm:pt modelId="{3F9B206C-9E13-4476-B9D5-7FE1702463ED}" type="pres">
      <dgm:prSet presAssocID="{B1B4B78C-7F19-4AAB-814C-03FCE990F25F}" presName="parentLin" presStyleCnt="0"/>
      <dgm:spPr/>
    </dgm:pt>
    <dgm:pt modelId="{59CF5738-CCFB-4E45-B596-265A69859F40}" type="pres">
      <dgm:prSet presAssocID="{B1B4B78C-7F19-4AAB-814C-03FCE990F25F}" presName="parentLeftMargin" presStyleLbl="node1" presStyleIdx="0" presStyleCnt="6"/>
      <dgm:spPr/>
    </dgm:pt>
    <dgm:pt modelId="{6F95770B-0F5C-4CB8-B023-AB8909C742EF}" type="pres">
      <dgm:prSet presAssocID="{B1B4B78C-7F19-4AAB-814C-03FCE990F25F}" presName="parentText" presStyleLbl="node1" presStyleIdx="1" presStyleCnt="6" custScaleY="49199" custLinFactNeighborX="-8046" custLinFactNeighborY="6124">
        <dgm:presLayoutVars>
          <dgm:chMax val="0"/>
          <dgm:bulletEnabled val="1"/>
        </dgm:presLayoutVars>
      </dgm:prSet>
      <dgm:spPr/>
    </dgm:pt>
    <dgm:pt modelId="{83C5239C-687A-4BC6-B8D5-5E7334731F35}" type="pres">
      <dgm:prSet presAssocID="{B1B4B78C-7F19-4AAB-814C-03FCE990F25F}" presName="negativeSpace" presStyleCnt="0"/>
      <dgm:spPr/>
    </dgm:pt>
    <dgm:pt modelId="{6E34BDE2-57A3-426D-8DF5-46CE04E6E019}" type="pres">
      <dgm:prSet presAssocID="{B1B4B78C-7F19-4AAB-814C-03FCE990F25F}" presName="childText" presStyleLbl="conFgAcc1" presStyleIdx="1" presStyleCnt="6" custScaleY="68360">
        <dgm:presLayoutVars>
          <dgm:bulletEnabled val="1"/>
        </dgm:presLayoutVars>
      </dgm:prSet>
      <dgm:spPr/>
    </dgm:pt>
    <dgm:pt modelId="{5976C171-0EDB-4058-BCAE-21363CD02877}" type="pres">
      <dgm:prSet presAssocID="{08E5A419-0297-4087-A5F1-90A306173683}" presName="spaceBetweenRectangles" presStyleCnt="0"/>
      <dgm:spPr/>
    </dgm:pt>
    <dgm:pt modelId="{4462A274-8DF7-4796-BFBE-4E1AD1A3F80F}" type="pres">
      <dgm:prSet presAssocID="{FA14B0F5-81E9-4A06-BCE4-D9825A0AAC7F}" presName="parentLin" presStyleCnt="0"/>
      <dgm:spPr/>
    </dgm:pt>
    <dgm:pt modelId="{C9ADDF49-6911-47C1-8654-DA78A584CE82}" type="pres">
      <dgm:prSet presAssocID="{FA14B0F5-81E9-4A06-BCE4-D9825A0AAC7F}" presName="parentLeftMargin" presStyleLbl="node1" presStyleIdx="1" presStyleCnt="6"/>
      <dgm:spPr/>
    </dgm:pt>
    <dgm:pt modelId="{517A47C0-46BB-4F27-8CA7-F7833A1EE70A}" type="pres">
      <dgm:prSet presAssocID="{FA14B0F5-81E9-4A06-BCE4-D9825A0AAC7F}" presName="parentText" presStyleLbl="node1" presStyleIdx="2" presStyleCnt="6" custScaleY="48974">
        <dgm:presLayoutVars>
          <dgm:chMax val="0"/>
          <dgm:bulletEnabled val="1"/>
        </dgm:presLayoutVars>
      </dgm:prSet>
      <dgm:spPr/>
    </dgm:pt>
    <dgm:pt modelId="{55E1C7CC-8704-4E46-95AF-4EFA62496653}" type="pres">
      <dgm:prSet presAssocID="{FA14B0F5-81E9-4A06-BCE4-D9825A0AAC7F}" presName="negativeSpace" presStyleCnt="0"/>
      <dgm:spPr/>
    </dgm:pt>
    <dgm:pt modelId="{9E1B7DEF-82EC-4197-B424-C1BC57408748}" type="pres">
      <dgm:prSet presAssocID="{FA14B0F5-81E9-4A06-BCE4-D9825A0AAC7F}" presName="childText" presStyleLbl="conFgAcc1" presStyleIdx="2" presStyleCnt="6" custScaleY="78460">
        <dgm:presLayoutVars>
          <dgm:bulletEnabled val="1"/>
        </dgm:presLayoutVars>
      </dgm:prSet>
      <dgm:spPr/>
    </dgm:pt>
    <dgm:pt modelId="{C6D689C6-3F61-4C6E-8337-B0837DCB74F2}" type="pres">
      <dgm:prSet presAssocID="{611BA486-B0F0-48D5-8123-BE14A5389144}" presName="spaceBetweenRectangles" presStyleCnt="0"/>
      <dgm:spPr/>
    </dgm:pt>
    <dgm:pt modelId="{5BD420F7-5AB6-46E1-AA16-685D2715D901}" type="pres">
      <dgm:prSet presAssocID="{0C750723-F7A5-4236-BC03-26E1E7058549}" presName="parentLin" presStyleCnt="0"/>
      <dgm:spPr/>
    </dgm:pt>
    <dgm:pt modelId="{59DC897F-81D9-4828-A471-C05D22817083}" type="pres">
      <dgm:prSet presAssocID="{0C750723-F7A5-4236-BC03-26E1E7058549}" presName="parentLeftMargin" presStyleLbl="node1" presStyleIdx="2" presStyleCnt="6"/>
      <dgm:spPr/>
    </dgm:pt>
    <dgm:pt modelId="{B0E4A6C0-9F9D-448B-B8FC-5540D3384D37}" type="pres">
      <dgm:prSet presAssocID="{0C750723-F7A5-4236-BC03-26E1E7058549}" presName="parentText" presStyleLbl="node1" presStyleIdx="3" presStyleCnt="6" custScaleY="46242" custLinFactNeighborX="14943" custLinFactNeighborY="-572">
        <dgm:presLayoutVars>
          <dgm:chMax val="0"/>
          <dgm:bulletEnabled val="1"/>
        </dgm:presLayoutVars>
      </dgm:prSet>
      <dgm:spPr/>
    </dgm:pt>
    <dgm:pt modelId="{50293962-5940-4853-A90D-8B2398B563E2}" type="pres">
      <dgm:prSet presAssocID="{0C750723-F7A5-4236-BC03-26E1E7058549}" presName="negativeSpace" presStyleCnt="0"/>
      <dgm:spPr/>
    </dgm:pt>
    <dgm:pt modelId="{5CDAE220-33F8-4755-9659-2D92510AB82A}" type="pres">
      <dgm:prSet presAssocID="{0C750723-F7A5-4236-BC03-26E1E7058549}" presName="childText" presStyleLbl="conFgAcc1" presStyleIdx="3" presStyleCnt="6" custScaleY="75260" custLinFactNeighborY="1525">
        <dgm:presLayoutVars>
          <dgm:bulletEnabled val="1"/>
        </dgm:presLayoutVars>
      </dgm:prSet>
      <dgm:spPr/>
    </dgm:pt>
    <dgm:pt modelId="{F3795D6D-C26D-4D84-94B8-151102CB1C9C}" type="pres">
      <dgm:prSet presAssocID="{C4E0D536-B020-423D-9859-343497FF1106}" presName="spaceBetweenRectangles" presStyleCnt="0"/>
      <dgm:spPr/>
    </dgm:pt>
    <dgm:pt modelId="{F5357F0E-372D-49B0-A746-1023ECD0FEE2}" type="pres">
      <dgm:prSet presAssocID="{EE3A1B0C-84D2-45C0-8EAD-DEF710FBDA9F}" presName="parentLin" presStyleCnt="0"/>
      <dgm:spPr/>
    </dgm:pt>
    <dgm:pt modelId="{58500E62-EBDC-4961-A96F-BA43746B61EC}" type="pres">
      <dgm:prSet presAssocID="{EE3A1B0C-84D2-45C0-8EAD-DEF710FBDA9F}" presName="parentLeftMargin" presStyleLbl="node1" presStyleIdx="3" presStyleCnt="6"/>
      <dgm:spPr/>
    </dgm:pt>
    <dgm:pt modelId="{ADBBE0D9-2401-45CC-B88E-9A267F43BAB4}" type="pres">
      <dgm:prSet presAssocID="{EE3A1B0C-84D2-45C0-8EAD-DEF710FBDA9F}" presName="parentText" presStyleLbl="node1" presStyleIdx="4" presStyleCnt="6" custScaleY="48066">
        <dgm:presLayoutVars>
          <dgm:chMax val="0"/>
          <dgm:bulletEnabled val="1"/>
        </dgm:presLayoutVars>
      </dgm:prSet>
      <dgm:spPr/>
    </dgm:pt>
    <dgm:pt modelId="{5F4CA3F4-9079-4160-8072-8950A209AE42}" type="pres">
      <dgm:prSet presAssocID="{EE3A1B0C-84D2-45C0-8EAD-DEF710FBDA9F}" presName="negativeSpace" presStyleCnt="0"/>
      <dgm:spPr/>
    </dgm:pt>
    <dgm:pt modelId="{70AC355C-7E62-4F16-943C-A30DFAC438C4}" type="pres">
      <dgm:prSet presAssocID="{EE3A1B0C-84D2-45C0-8EAD-DEF710FBDA9F}" presName="childText" presStyleLbl="conFgAcc1" presStyleIdx="4" presStyleCnt="6" custScaleY="68031">
        <dgm:presLayoutVars>
          <dgm:bulletEnabled val="1"/>
        </dgm:presLayoutVars>
      </dgm:prSet>
      <dgm:spPr/>
    </dgm:pt>
    <dgm:pt modelId="{63B45553-2EC5-4657-9F44-212BE57462AE}" type="pres">
      <dgm:prSet presAssocID="{FB54871C-62C1-4295-9BC6-2488F180C7EB}" presName="spaceBetweenRectangles" presStyleCnt="0"/>
      <dgm:spPr/>
    </dgm:pt>
    <dgm:pt modelId="{C8BF8C6D-D23F-48CB-94F2-11DE06E6140B}" type="pres">
      <dgm:prSet presAssocID="{DCEF67F8-07D2-474A-BEA4-60FB29A0C28B}" presName="parentLin" presStyleCnt="0"/>
      <dgm:spPr/>
    </dgm:pt>
    <dgm:pt modelId="{181B130B-7846-46D0-A1CC-C07A3D487096}" type="pres">
      <dgm:prSet presAssocID="{DCEF67F8-07D2-474A-BEA4-60FB29A0C28B}" presName="parentLeftMargin" presStyleLbl="node1" presStyleIdx="4" presStyleCnt="6"/>
      <dgm:spPr/>
    </dgm:pt>
    <dgm:pt modelId="{B86CB603-547D-463B-8607-FDE49AD40CD9}" type="pres">
      <dgm:prSet presAssocID="{DCEF67F8-07D2-474A-BEA4-60FB29A0C28B}" presName="parentText" presStyleLbl="node1" presStyleIdx="5" presStyleCnt="6" custScaleY="47072">
        <dgm:presLayoutVars>
          <dgm:chMax val="0"/>
          <dgm:bulletEnabled val="1"/>
        </dgm:presLayoutVars>
      </dgm:prSet>
      <dgm:spPr/>
    </dgm:pt>
    <dgm:pt modelId="{D3C9193F-29B0-4E8D-9D24-C779B94E9951}" type="pres">
      <dgm:prSet presAssocID="{DCEF67F8-07D2-474A-BEA4-60FB29A0C28B}" presName="negativeSpace" presStyleCnt="0"/>
      <dgm:spPr/>
    </dgm:pt>
    <dgm:pt modelId="{626E5E13-3C3A-4CE9-8F14-1E49492BDAAC}" type="pres">
      <dgm:prSet presAssocID="{DCEF67F8-07D2-474A-BEA4-60FB29A0C28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D04FFFA-26DD-4808-8355-E2909929C207}" type="presOf" srcId="{DCEF67F8-07D2-474A-BEA4-60FB29A0C28B}" destId="{181B130B-7846-46D0-A1CC-C07A3D487096}" srcOrd="0" destOrd="0" presId="urn:microsoft.com/office/officeart/2005/8/layout/list1"/>
    <dgm:cxn modelId="{3735AE2E-51E8-4669-B7F4-BA88AF90239E}" type="presOf" srcId="{0C750723-F7A5-4236-BC03-26E1E7058549}" destId="{59DC897F-81D9-4828-A471-C05D22817083}" srcOrd="0" destOrd="0" presId="urn:microsoft.com/office/officeart/2005/8/layout/list1"/>
    <dgm:cxn modelId="{F026228E-EE86-4A46-8E62-46FBC461D261}" type="presOf" srcId="{FA14B0F5-81E9-4A06-BCE4-D9825A0AAC7F}" destId="{C9ADDF49-6911-47C1-8654-DA78A584CE82}" srcOrd="0" destOrd="0" presId="urn:microsoft.com/office/officeart/2005/8/layout/list1"/>
    <dgm:cxn modelId="{B9CA3E06-83D1-49A1-8A63-E4568E2406BC}" type="presOf" srcId="{EE3A1B0C-84D2-45C0-8EAD-DEF710FBDA9F}" destId="{58500E62-EBDC-4961-A96F-BA43746B61EC}" srcOrd="0" destOrd="0" presId="urn:microsoft.com/office/officeart/2005/8/layout/list1"/>
    <dgm:cxn modelId="{2F22E846-30BF-42EE-B455-40D6211F7F54}" srcId="{1E96F2EA-4C56-4DF2-83EA-7D2E705EFFA2}" destId="{DCEF67F8-07D2-474A-BEA4-60FB29A0C28B}" srcOrd="5" destOrd="0" parTransId="{9C480A24-B1C7-4BE3-A26A-46E49F126E11}" sibTransId="{7433B556-CE83-4DD9-8B7A-7ADC40F60C2C}"/>
    <dgm:cxn modelId="{A5DE1569-F895-4575-AF9B-A34A151214D6}" type="presOf" srcId="{1E96F2EA-4C56-4DF2-83EA-7D2E705EFFA2}" destId="{1F0F5797-96D5-4D39-BF62-7F038D58FC19}" srcOrd="0" destOrd="0" presId="urn:microsoft.com/office/officeart/2005/8/layout/list1"/>
    <dgm:cxn modelId="{B2AC6528-3391-484D-8C46-342F79DF7184}" srcId="{1E96F2EA-4C56-4DF2-83EA-7D2E705EFFA2}" destId="{FA14B0F5-81E9-4A06-BCE4-D9825A0AAC7F}" srcOrd="2" destOrd="0" parTransId="{24AACE50-4EA2-43AA-8C4A-1FF67D9D0861}" sibTransId="{611BA486-B0F0-48D5-8123-BE14A5389144}"/>
    <dgm:cxn modelId="{0C1F140E-EF31-4D22-8A1F-3FBFF719457D}" srcId="{1E96F2EA-4C56-4DF2-83EA-7D2E705EFFA2}" destId="{56397323-96AE-41AD-9C01-114E695F8F76}" srcOrd="0" destOrd="0" parTransId="{9F6F36A4-CC53-4F39-9EE9-E409D358F6F8}" sibTransId="{DE83B8C1-DE51-4D7F-A755-708175695B2E}"/>
    <dgm:cxn modelId="{25D44909-17FE-42A4-9528-DA727DDE1126}" type="presOf" srcId="{B1B4B78C-7F19-4AAB-814C-03FCE990F25F}" destId="{59CF5738-CCFB-4E45-B596-265A69859F40}" srcOrd="0" destOrd="0" presId="urn:microsoft.com/office/officeart/2005/8/layout/list1"/>
    <dgm:cxn modelId="{6EBC4808-A69D-4E01-A59C-1C95EFEB79BE}" type="presOf" srcId="{B1B4B78C-7F19-4AAB-814C-03FCE990F25F}" destId="{6F95770B-0F5C-4CB8-B023-AB8909C742EF}" srcOrd="1" destOrd="0" presId="urn:microsoft.com/office/officeart/2005/8/layout/list1"/>
    <dgm:cxn modelId="{40F0F72F-61FF-4BC2-87F9-963735CC7C81}" type="presOf" srcId="{FA14B0F5-81E9-4A06-BCE4-D9825A0AAC7F}" destId="{517A47C0-46BB-4F27-8CA7-F7833A1EE70A}" srcOrd="1" destOrd="0" presId="urn:microsoft.com/office/officeart/2005/8/layout/list1"/>
    <dgm:cxn modelId="{8E1D4462-9496-4A6B-A8FD-DE9E803B078F}" srcId="{1E96F2EA-4C56-4DF2-83EA-7D2E705EFFA2}" destId="{B1B4B78C-7F19-4AAB-814C-03FCE990F25F}" srcOrd="1" destOrd="0" parTransId="{10FF70F3-0D06-43E3-9680-AE856AC78941}" sibTransId="{08E5A419-0297-4087-A5F1-90A306173683}"/>
    <dgm:cxn modelId="{EBE8825D-C705-4E58-8759-F70D47137E69}" srcId="{1E96F2EA-4C56-4DF2-83EA-7D2E705EFFA2}" destId="{EE3A1B0C-84D2-45C0-8EAD-DEF710FBDA9F}" srcOrd="4" destOrd="0" parTransId="{31154ED3-EB13-4A47-A83C-5F1C28E29EF1}" sibTransId="{FB54871C-62C1-4295-9BC6-2488F180C7EB}"/>
    <dgm:cxn modelId="{69D6C4EE-801B-4CA1-AAD5-12C1233A47C9}" srcId="{1E96F2EA-4C56-4DF2-83EA-7D2E705EFFA2}" destId="{0C750723-F7A5-4236-BC03-26E1E7058549}" srcOrd="3" destOrd="0" parTransId="{90C986C6-8F4B-42E6-B46D-DCD94DEF2917}" sibTransId="{C4E0D536-B020-423D-9859-343497FF1106}"/>
    <dgm:cxn modelId="{5B9C6963-8C05-4F8D-B42A-A84840B2CDB6}" type="presOf" srcId="{56397323-96AE-41AD-9C01-114E695F8F76}" destId="{BAE07A11-D435-4855-B87D-EAB1189418A8}" srcOrd="1" destOrd="0" presId="urn:microsoft.com/office/officeart/2005/8/layout/list1"/>
    <dgm:cxn modelId="{7C7162F8-2AB0-4FD2-823C-4924716A89EA}" type="presOf" srcId="{DCEF67F8-07D2-474A-BEA4-60FB29A0C28B}" destId="{B86CB603-547D-463B-8607-FDE49AD40CD9}" srcOrd="1" destOrd="0" presId="urn:microsoft.com/office/officeart/2005/8/layout/list1"/>
    <dgm:cxn modelId="{E9935F83-F7C4-4469-8875-66418E8EDBB1}" type="presOf" srcId="{0C750723-F7A5-4236-BC03-26E1E7058549}" destId="{B0E4A6C0-9F9D-448B-B8FC-5540D3384D37}" srcOrd="1" destOrd="0" presId="urn:microsoft.com/office/officeart/2005/8/layout/list1"/>
    <dgm:cxn modelId="{49806BDC-791C-48A7-9322-D29E2D6859ED}" type="presOf" srcId="{56397323-96AE-41AD-9C01-114E695F8F76}" destId="{A8435B26-39A8-45E5-85E1-6846DE910441}" srcOrd="0" destOrd="0" presId="urn:microsoft.com/office/officeart/2005/8/layout/list1"/>
    <dgm:cxn modelId="{00BA16C7-F0EE-492F-9B4A-7740F6FB588E}" type="presOf" srcId="{EE3A1B0C-84D2-45C0-8EAD-DEF710FBDA9F}" destId="{ADBBE0D9-2401-45CC-B88E-9A267F43BAB4}" srcOrd="1" destOrd="0" presId="urn:microsoft.com/office/officeart/2005/8/layout/list1"/>
    <dgm:cxn modelId="{78EA2A04-3BBE-429E-8246-F8A96629B8EB}" type="presParOf" srcId="{1F0F5797-96D5-4D39-BF62-7F038D58FC19}" destId="{33E40627-7E86-4035-9ACC-B53CAD61A24E}" srcOrd="0" destOrd="0" presId="urn:microsoft.com/office/officeart/2005/8/layout/list1"/>
    <dgm:cxn modelId="{71EE2569-5074-4BD7-85A2-A07726A3CD4C}" type="presParOf" srcId="{33E40627-7E86-4035-9ACC-B53CAD61A24E}" destId="{A8435B26-39A8-45E5-85E1-6846DE910441}" srcOrd="0" destOrd="0" presId="urn:microsoft.com/office/officeart/2005/8/layout/list1"/>
    <dgm:cxn modelId="{DE94AB1F-D3FF-45ED-836D-A85F6892C44B}" type="presParOf" srcId="{33E40627-7E86-4035-9ACC-B53CAD61A24E}" destId="{BAE07A11-D435-4855-B87D-EAB1189418A8}" srcOrd="1" destOrd="0" presId="urn:microsoft.com/office/officeart/2005/8/layout/list1"/>
    <dgm:cxn modelId="{87798B6E-8267-48DC-896B-6DCAD864DF0D}" type="presParOf" srcId="{1F0F5797-96D5-4D39-BF62-7F038D58FC19}" destId="{BEF024DD-A56D-4C86-BC82-B467D0B60273}" srcOrd="1" destOrd="0" presId="urn:microsoft.com/office/officeart/2005/8/layout/list1"/>
    <dgm:cxn modelId="{29D290FE-D6C3-43FD-BC3B-26EE3C6D269F}" type="presParOf" srcId="{1F0F5797-96D5-4D39-BF62-7F038D58FC19}" destId="{996D5BFD-4D76-4235-905A-D95C75C1BBE3}" srcOrd="2" destOrd="0" presId="urn:microsoft.com/office/officeart/2005/8/layout/list1"/>
    <dgm:cxn modelId="{663AE0DD-8953-4868-908E-77EC74426E24}" type="presParOf" srcId="{1F0F5797-96D5-4D39-BF62-7F038D58FC19}" destId="{41C7122B-C7A1-4FC3-BBEF-1A5CD4628C7E}" srcOrd="3" destOrd="0" presId="urn:microsoft.com/office/officeart/2005/8/layout/list1"/>
    <dgm:cxn modelId="{B002C391-BAB0-491A-863B-11432A9779B1}" type="presParOf" srcId="{1F0F5797-96D5-4D39-BF62-7F038D58FC19}" destId="{3F9B206C-9E13-4476-B9D5-7FE1702463ED}" srcOrd="4" destOrd="0" presId="urn:microsoft.com/office/officeart/2005/8/layout/list1"/>
    <dgm:cxn modelId="{D7DA21A6-245E-4F40-897C-7162FC12A4A5}" type="presParOf" srcId="{3F9B206C-9E13-4476-B9D5-7FE1702463ED}" destId="{59CF5738-CCFB-4E45-B596-265A69859F40}" srcOrd="0" destOrd="0" presId="urn:microsoft.com/office/officeart/2005/8/layout/list1"/>
    <dgm:cxn modelId="{600398E2-2DBB-4387-859D-28EF778D10B2}" type="presParOf" srcId="{3F9B206C-9E13-4476-B9D5-7FE1702463ED}" destId="{6F95770B-0F5C-4CB8-B023-AB8909C742EF}" srcOrd="1" destOrd="0" presId="urn:microsoft.com/office/officeart/2005/8/layout/list1"/>
    <dgm:cxn modelId="{0E72E0BD-2025-41C5-AF12-69A21EB82AB1}" type="presParOf" srcId="{1F0F5797-96D5-4D39-BF62-7F038D58FC19}" destId="{83C5239C-687A-4BC6-B8D5-5E7334731F35}" srcOrd="5" destOrd="0" presId="urn:microsoft.com/office/officeart/2005/8/layout/list1"/>
    <dgm:cxn modelId="{CA3813A1-ED82-47AC-BD40-87B68A1BB7B6}" type="presParOf" srcId="{1F0F5797-96D5-4D39-BF62-7F038D58FC19}" destId="{6E34BDE2-57A3-426D-8DF5-46CE04E6E019}" srcOrd="6" destOrd="0" presId="urn:microsoft.com/office/officeart/2005/8/layout/list1"/>
    <dgm:cxn modelId="{B9EC60B7-EDC6-4630-ABD0-0CB8C63DA9A6}" type="presParOf" srcId="{1F0F5797-96D5-4D39-BF62-7F038D58FC19}" destId="{5976C171-0EDB-4058-BCAE-21363CD02877}" srcOrd="7" destOrd="0" presId="urn:microsoft.com/office/officeart/2005/8/layout/list1"/>
    <dgm:cxn modelId="{F7125A6E-7932-4D57-BA6F-D90E321730EC}" type="presParOf" srcId="{1F0F5797-96D5-4D39-BF62-7F038D58FC19}" destId="{4462A274-8DF7-4796-BFBE-4E1AD1A3F80F}" srcOrd="8" destOrd="0" presId="urn:microsoft.com/office/officeart/2005/8/layout/list1"/>
    <dgm:cxn modelId="{40F62A0F-5A36-4F17-9F02-15B75E3DAFEC}" type="presParOf" srcId="{4462A274-8DF7-4796-BFBE-4E1AD1A3F80F}" destId="{C9ADDF49-6911-47C1-8654-DA78A584CE82}" srcOrd="0" destOrd="0" presId="urn:microsoft.com/office/officeart/2005/8/layout/list1"/>
    <dgm:cxn modelId="{DAC3D47E-069A-4D94-9C50-C43B4809B01A}" type="presParOf" srcId="{4462A274-8DF7-4796-BFBE-4E1AD1A3F80F}" destId="{517A47C0-46BB-4F27-8CA7-F7833A1EE70A}" srcOrd="1" destOrd="0" presId="urn:microsoft.com/office/officeart/2005/8/layout/list1"/>
    <dgm:cxn modelId="{C02B861D-0684-44E4-BBED-1EC5776E0A4A}" type="presParOf" srcId="{1F0F5797-96D5-4D39-BF62-7F038D58FC19}" destId="{55E1C7CC-8704-4E46-95AF-4EFA62496653}" srcOrd="9" destOrd="0" presId="urn:microsoft.com/office/officeart/2005/8/layout/list1"/>
    <dgm:cxn modelId="{22D2DEBF-D4B5-4CB1-A0EA-4643F52A01B1}" type="presParOf" srcId="{1F0F5797-96D5-4D39-BF62-7F038D58FC19}" destId="{9E1B7DEF-82EC-4197-B424-C1BC57408748}" srcOrd="10" destOrd="0" presId="urn:microsoft.com/office/officeart/2005/8/layout/list1"/>
    <dgm:cxn modelId="{6E77CA81-EC3F-482C-966A-A6DC6F1BE20B}" type="presParOf" srcId="{1F0F5797-96D5-4D39-BF62-7F038D58FC19}" destId="{C6D689C6-3F61-4C6E-8337-B0837DCB74F2}" srcOrd="11" destOrd="0" presId="urn:microsoft.com/office/officeart/2005/8/layout/list1"/>
    <dgm:cxn modelId="{6C12400E-DA01-4B49-ABD9-7596E8141B24}" type="presParOf" srcId="{1F0F5797-96D5-4D39-BF62-7F038D58FC19}" destId="{5BD420F7-5AB6-46E1-AA16-685D2715D901}" srcOrd="12" destOrd="0" presId="urn:microsoft.com/office/officeart/2005/8/layout/list1"/>
    <dgm:cxn modelId="{50F39F58-686A-47D8-A5D3-BCEEE419FADB}" type="presParOf" srcId="{5BD420F7-5AB6-46E1-AA16-685D2715D901}" destId="{59DC897F-81D9-4828-A471-C05D22817083}" srcOrd="0" destOrd="0" presId="urn:microsoft.com/office/officeart/2005/8/layout/list1"/>
    <dgm:cxn modelId="{E6E5DB9C-B06E-4977-B46A-ADB61787E195}" type="presParOf" srcId="{5BD420F7-5AB6-46E1-AA16-685D2715D901}" destId="{B0E4A6C0-9F9D-448B-B8FC-5540D3384D37}" srcOrd="1" destOrd="0" presId="urn:microsoft.com/office/officeart/2005/8/layout/list1"/>
    <dgm:cxn modelId="{849EF040-B80E-45C1-AC62-300F7B5AAA99}" type="presParOf" srcId="{1F0F5797-96D5-4D39-BF62-7F038D58FC19}" destId="{50293962-5940-4853-A90D-8B2398B563E2}" srcOrd="13" destOrd="0" presId="urn:microsoft.com/office/officeart/2005/8/layout/list1"/>
    <dgm:cxn modelId="{401CBB24-08FB-4052-BE0B-5650B08D7D3C}" type="presParOf" srcId="{1F0F5797-96D5-4D39-BF62-7F038D58FC19}" destId="{5CDAE220-33F8-4755-9659-2D92510AB82A}" srcOrd="14" destOrd="0" presId="urn:microsoft.com/office/officeart/2005/8/layout/list1"/>
    <dgm:cxn modelId="{BB32DB69-E378-4D4C-B90A-01FBD946FA20}" type="presParOf" srcId="{1F0F5797-96D5-4D39-BF62-7F038D58FC19}" destId="{F3795D6D-C26D-4D84-94B8-151102CB1C9C}" srcOrd="15" destOrd="0" presId="urn:microsoft.com/office/officeart/2005/8/layout/list1"/>
    <dgm:cxn modelId="{A4B0E07C-42E9-4863-B240-708156A81710}" type="presParOf" srcId="{1F0F5797-96D5-4D39-BF62-7F038D58FC19}" destId="{F5357F0E-372D-49B0-A746-1023ECD0FEE2}" srcOrd="16" destOrd="0" presId="urn:microsoft.com/office/officeart/2005/8/layout/list1"/>
    <dgm:cxn modelId="{34089995-003B-40EF-AD36-A47EA38CFB5F}" type="presParOf" srcId="{F5357F0E-372D-49B0-A746-1023ECD0FEE2}" destId="{58500E62-EBDC-4961-A96F-BA43746B61EC}" srcOrd="0" destOrd="0" presId="urn:microsoft.com/office/officeart/2005/8/layout/list1"/>
    <dgm:cxn modelId="{5BDC6873-011A-4285-B169-929308C65F63}" type="presParOf" srcId="{F5357F0E-372D-49B0-A746-1023ECD0FEE2}" destId="{ADBBE0D9-2401-45CC-B88E-9A267F43BAB4}" srcOrd="1" destOrd="0" presId="urn:microsoft.com/office/officeart/2005/8/layout/list1"/>
    <dgm:cxn modelId="{3B8F3449-77EE-4594-BA89-72FEE3E8E726}" type="presParOf" srcId="{1F0F5797-96D5-4D39-BF62-7F038D58FC19}" destId="{5F4CA3F4-9079-4160-8072-8950A209AE42}" srcOrd="17" destOrd="0" presId="urn:microsoft.com/office/officeart/2005/8/layout/list1"/>
    <dgm:cxn modelId="{E7FF0007-3E85-40D7-B12C-EC7736562AD0}" type="presParOf" srcId="{1F0F5797-96D5-4D39-BF62-7F038D58FC19}" destId="{70AC355C-7E62-4F16-943C-A30DFAC438C4}" srcOrd="18" destOrd="0" presId="urn:microsoft.com/office/officeart/2005/8/layout/list1"/>
    <dgm:cxn modelId="{CA4ADF5A-76C5-425E-92E9-4DCA8D92309C}" type="presParOf" srcId="{1F0F5797-96D5-4D39-BF62-7F038D58FC19}" destId="{63B45553-2EC5-4657-9F44-212BE57462AE}" srcOrd="19" destOrd="0" presId="urn:microsoft.com/office/officeart/2005/8/layout/list1"/>
    <dgm:cxn modelId="{CB2F41FD-6B30-42EB-99C4-93245BB740C5}" type="presParOf" srcId="{1F0F5797-96D5-4D39-BF62-7F038D58FC19}" destId="{C8BF8C6D-D23F-48CB-94F2-11DE06E6140B}" srcOrd="20" destOrd="0" presId="urn:microsoft.com/office/officeart/2005/8/layout/list1"/>
    <dgm:cxn modelId="{D1E7F3DB-A950-455E-93E1-969272392A3E}" type="presParOf" srcId="{C8BF8C6D-D23F-48CB-94F2-11DE06E6140B}" destId="{181B130B-7846-46D0-A1CC-C07A3D487096}" srcOrd="0" destOrd="0" presId="urn:microsoft.com/office/officeart/2005/8/layout/list1"/>
    <dgm:cxn modelId="{7C3DD0C7-666F-4741-93A8-E1D8C5B56A81}" type="presParOf" srcId="{C8BF8C6D-D23F-48CB-94F2-11DE06E6140B}" destId="{B86CB603-547D-463B-8607-FDE49AD40CD9}" srcOrd="1" destOrd="0" presId="urn:microsoft.com/office/officeart/2005/8/layout/list1"/>
    <dgm:cxn modelId="{1BEA03FF-5ECB-4DE4-AA37-77352AEEF67B}" type="presParOf" srcId="{1F0F5797-96D5-4D39-BF62-7F038D58FC19}" destId="{D3C9193F-29B0-4E8D-9D24-C779B94E9951}" srcOrd="21" destOrd="0" presId="urn:microsoft.com/office/officeart/2005/8/layout/list1"/>
    <dgm:cxn modelId="{FCD2D43A-E56A-493B-92A4-285E6813FC45}" type="presParOf" srcId="{1F0F5797-96D5-4D39-BF62-7F038D58FC19}" destId="{626E5E13-3C3A-4CE9-8F14-1E49492BDAA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87546C1-DD5C-4D6E-BFDD-D95A52E781AD}">
      <dgm:prSet phldrT="[Text]" custT="1"/>
      <dgm:spPr/>
      <dgm:t>
        <a:bodyPr/>
        <a:lstStyle/>
        <a:p>
          <a:r>
            <a:rPr lang="en-US" sz="2000" dirty="0"/>
            <a:t>The design of the curriculum</a:t>
          </a:r>
        </a:p>
      </dgm:t>
    </dgm:pt>
    <dgm:pt modelId="{88942913-D2BB-4DEB-B0E7-EA2B7A6CD360}" type="parTrans" cxnId="{DFAEFA4C-B3B0-4C4E-BCD8-BFB53D07C5D0}">
      <dgm:prSet/>
      <dgm:spPr/>
      <dgm:t>
        <a:bodyPr/>
        <a:lstStyle/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/>
        <a:p>
          <a:endParaRPr lang="en-US"/>
        </a:p>
      </dgm:t>
    </dgm:pt>
    <dgm:pt modelId="{AC5265C1-0BAB-4984-A634-E4518A8EC253}">
      <dgm:prSet phldrT="[Text]" custT="1"/>
      <dgm:spPr/>
      <dgm:t>
        <a:bodyPr/>
        <a:lstStyle/>
        <a:p>
          <a:r>
            <a:rPr lang="en-US" sz="2000" dirty="0"/>
            <a:t>The role of schools, administrators, teachers, learners, curriculum specialist</a:t>
          </a:r>
        </a:p>
      </dgm:t>
    </dgm:pt>
    <dgm:pt modelId="{26A0947C-B518-417C-9D68-EC422DC1E3A5}" type="parTrans" cxnId="{579A338B-B5D8-4240-8867-8564B0DC96F3}">
      <dgm:prSet/>
      <dgm:spPr/>
      <dgm:t>
        <a:bodyPr/>
        <a:lstStyle/>
        <a:p>
          <a:endParaRPr lang="en-US"/>
        </a:p>
      </dgm:t>
    </dgm:pt>
    <dgm:pt modelId="{E68E8117-B3CB-464C-9711-4DBE8BF88216}" type="sibTrans" cxnId="{579A338B-B5D8-4240-8867-8564B0DC96F3}">
      <dgm:prSet/>
      <dgm:spPr/>
      <dgm:t>
        <a:bodyPr/>
        <a:lstStyle/>
        <a:p>
          <a:endParaRPr lang="en-US"/>
        </a:p>
      </dgm:t>
    </dgm:pt>
    <dgm:pt modelId="{F50BDB3E-817D-4A89-9D71-D9E0B029567B}">
      <dgm:prSet phldrT="[Text]" custT="1"/>
      <dgm:spPr/>
      <dgm:t>
        <a:bodyPr/>
        <a:lstStyle/>
        <a:p>
          <a:r>
            <a:rPr lang="en-US" sz="2000" dirty="0"/>
            <a:t>Requirements for evaluation and implementation</a:t>
          </a:r>
        </a:p>
      </dgm:t>
    </dgm:pt>
    <dgm:pt modelId="{DE0B39BA-A6F3-455E-8022-365CCF701DB7}" type="parTrans" cxnId="{E8EF61B1-515C-44F0-9393-3A960B69FA7A}">
      <dgm:prSet/>
      <dgm:spPr/>
      <dgm:t>
        <a:bodyPr/>
        <a:lstStyle/>
        <a:p>
          <a:endParaRPr lang="en-US"/>
        </a:p>
      </dgm:t>
    </dgm:pt>
    <dgm:pt modelId="{25F4C625-3E51-442C-BBB8-3FA715271B27}" type="sibTrans" cxnId="{E8EF61B1-515C-44F0-9393-3A960B69FA7A}">
      <dgm:prSet/>
      <dgm:spPr/>
      <dgm:t>
        <a:bodyPr/>
        <a:lstStyle/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</dgm:pt>
    <dgm:pt modelId="{29EC7F92-6143-4EC7-AD17-ECAF75C06DC8}" type="pres">
      <dgm:prSet presAssocID="{787546C1-DD5C-4D6E-BFDD-D95A52E781AD}" presName="parentLin" presStyleCnt="0"/>
      <dgm:spPr/>
    </dgm:pt>
    <dgm:pt modelId="{F4F466C7-208D-4B4A-A865-9D82D8E9F892}" type="pres">
      <dgm:prSet presAssocID="{787546C1-DD5C-4D6E-BFDD-D95A52E781AD}" presName="parentLeftMargin" presStyleLbl="node1" presStyleIdx="0" presStyleCnt="3"/>
      <dgm:spPr/>
    </dgm:pt>
    <dgm:pt modelId="{8BC4E78D-0D98-4ED2-B23A-71FEC19A6436}" type="pres">
      <dgm:prSet presAssocID="{787546C1-DD5C-4D6E-BFDD-D95A52E781AD}" presName="parentText" presStyleLbl="node1" presStyleIdx="0" presStyleCnt="3" custScaleX="115633" custScaleY="268758" custLinFactY="-100000" custLinFactNeighborX="-30967" custLinFactNeighborY="-176336">
        <dgm:presLayoutVars>
          <dgm:chMax val="0"/>
          <dgm:bulletEnabled val="1"/>
        </dgm:presLayoutVars>
      </dgm:prSet>
      <dgm:spPr/>
    </dgm:pt>
    <dgm:pt modelId="{129CDA7D-4C80-4698-AFD0-7208B5D9749E}" type="pres">
      <dgm:prSet presAssocID="{787546C1-DD5C-4D6E-BFDD-D95A52E781AD}" presName="negativeSpace" presStyleCnt="0"/>
      <dgm:spPr/>
    </dgm:pt>
    <dgm:pt modelId="{EBA8CF1F-3B4A-4B6A-8877-CB03CDDAB1E9}" type="pres">
      <dgm:prSet presAssocID="{787546C1-DD5C-4D6E-BFDD-D95A52E781AD}" presName="childText" presStyleLbl="alignAcc1" presStyleIdx="0" presStyleCnt="3">
        <dgm:presLayoutVars>
          <dgm:bulletEnabled val="1"/>
        </dgm:presLayoutVars>
      </dgm:prSet>
      <dgm:spPr>
        <a:ln>
          <a:noFill/>
        </a:ln>
      </dgm:spPr>
    </dgm:pt>
    <dgm:pt modelId="{8BC0D01A-9D98-495C-93AA-A7D9631CDDAD}" type="pres">
      <dgm:prSet presAssocID="{579A9A07-8770-4AC1-9705-76E19F87D269}" presName="spaceBetweenRectangles" presStyleCnt="0"/>
      <dgm:spPr/>
    </dgm:pt>
    <dgm:pt modelId="{D4434ECF-2146-46AC-B62E-87AB389C995A}" type="pres">
      <dgm:prSet presAssocID="{AC5265C1-0BAB-4984-A634-E4518A8EC253}" presName="parentLin" presStyleCnt="0"/>
      <dgm:spPr/>
    </dgm:pt>
    <dgm:pt modelId="{06B5F591-72E0-4CFF-9799-36D4050BD51D}" type="pres">
      <dgm:prSet presAssocID="{AC5265C1-0BAB-4984-A634-E4518A8EC253}" presName="parentLeftMargin" presStyleLbl="node1" presStyleIdx="0" presStyleCnt="3"/>
      <dgm:spPr/>
    </dgm:pt>
    <dgm:pt modelId="{12E5634D-BCAA-48AB-BADB-754A15E9B7AC}" type="pres">
      <dgm:prSet presAssocID="{AC5265C1-0BAB-4984-A634-E4518A8EC253}" presName="parentText" presStyleLbl="node1" presStyleIdx="1" presStyleCnt="3" custScaleX="116958" custScaleY="342510" custLinFactNeighborX="-30967" custLinFactNeighborY="-35965">
        <dgm:presLayoutVars>
          <dgm:chMax val="0"/>
          <dgm:bulletEnabled val="1"/>
        </dgm:presLayoutVars>
      </dgm:prSet>
      <dgm:spPr/>
    </dgm:pt>
    <dgm:pt modelId="{3DAA9763-50F6-4CC4-B6DA-0A4C45FFB361}" type="pres">
      <dgm:prSet presAssocID="{AC5265C1-0BAB-4984-A634-E4518A8EC253}" presName="negativeSpace" presStyleCnt="0"/>
      <dgm:spPr/>
    </dgm:pt>
    <dgm:pt modelId="{51228DB3-E7D4-486B-A0C1-9A59D129891F}" type="pres">
      <dgm:prSet presAssocID="{AC5265C1-0BAB-4984-A634-E4518A8EC253}" presName="childText" presStyleLbl="alignAcc1" presStyleIdx="1" presStyleCnt="3">
        <dgm:presLayoutVars>
          <dgm:bulletEnabled val="1"/>
        </dgm:presLayoutVars>
      </dgm:prSet>
      <dgm:spPr>
        <a:ln>
          <a:noFill/>
        </a:ln>
      </dgm:spPr>
    </dgm:pt>
    <dgm:pt modelId="{ECC02425-44D1-4F4C-B5D6-13442CA71F2A}" type="pres">
      <dgm:prSet presAssocID="{E68E8117-B3CB-464C-9711-4DBE8BF88216}" presName="spaceBetweenRectangles" presStyleCnt="0"/>
      <dgm:spPr/>
    </dgm:pt>
    <dgm:pt modelId="{98CD7476-6A48-4BD0-A0B1-E79081300878}" type="pres">
      <dgm:prSet presAssocID="{F50BDB3E-817D-4A89-9D71-D9E0B029567B}" presName="parentLin" presStyleCnt="0"/>
      <dgm:spPr/>
    </dgm:pt>
    <dgm:pt modelId="{63AA2D3F-331D-492F-82D5-8A2B6C78BAAD}" type="pres">
      <dgm:prSet presAssocID="{F50BDB3E-817D-4A89-9D71-D9E0B029567B}" presName="parentLeftMargin" presStyleLbl="node1" presStyleIdx="1" presStyleCnt="3"/>
      <dgm:spPr/>
    </dgm:pt>
    <dgm:pt modelId="{2CFD44AC-C5B0-407B-B2EE-07415AFE4DC4}" type="pres">
      <dgm:prSet presAssocID="{F50BDB3E-817D-4A89-9D71-D9E0B029567B}" presName="parentText" presStyleLbl="node1" presStyleIdx="2" presStyleCnt="3" custScaleX="116959" custScaleY="287196" custLinFactNeighborX="-65483" custLinFactNeighborY="-26933">
        <dgm:presLayoutVars>
          <dgm:chMax val="0"/>
          <dgm:bulletEnabled val="1"/>
        </dgm:presLayoutVars>
      </dgm:prSet>
      <dgm:spPr/>
    </dgm:pt>
    <dgm:pt modelId="{E27A153A-8ADD-4646-B3A3-509A74CD0695}" type="pres">
      <dgm:prSet presAssocID="{F50BDB3E-817D-4A89-9D71-D9E0B029567B}" presName="negativeSpace" presStyleCnt="0"/>
      <dgm:spPr/>
    </dgm:pt>
    <dgm:pt modelId="{2DB5D132-AB90-49A4-A479-F0988A86E33E}" type="pres">
      <dgm:prSet presAssocID="{F50BDB3E-817D-4A89-9D71-D9E0B029567B}" presName="childText" presStyleLbl="alignAcc1" presStyleIdx="2" presStyleCnt="3" custLinFactNeighborX="-197" custLinFactNeighborY="-16464">
        <dgm:presLayoutVars>
          <dgm:bulletEnabled val="1"/>
        </dgm:presLayoutVars>
      </dgm:prSet>
      <dgm:spPr>
        <a:ln>
          <a:noFill/>
        </a:ln>
      </dgm:spPr>
    </dgm:pt>
  </dgm:ptLst>
  <dgm:cxnLst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2EFC50D2-290E-462B-B7B8-30840FE76111}" type="presOf" srcId="{AC5265C1-0BAB-4984-A634-E4518A8EC253}" destId="{06B5F591-72E0-4CFF-9799-36D4050BD51D}" srcOrd="0" destOrd="0" presId="urn:microsoft.com/office/officeart/2005/8/layout/list1#1"/>
    <dgm:cxn modelId="{76B328BA-4BEE-43EA-896F-13B4B310CDB5}" type="presOf" srcId="{AC5265C1-0BAB-4984-A634-E4518A8EC253}" destId="{12E5634D-BCAA-48AB-BADB-754A15E9B7AC}" srcOrd="1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E0D82ACD-E5C7-4695-918A-912DE8157AE9}" type="presParOf" srcId="{9D58511D-D18C-46E6-ADFB-6CDE1389D37F}" destId="{D4434ECF-2146-46AC-B62E-87AB389C995A}" srcOrd="4" destOrd="0" presId="urn:microsoft.com/office/officeart/2005/8/layout/list1#1"/>
    <dgm:cxn modelId="{453A7F02-5668-4708-8EE5-46CBD2E922C2}" type="presParOf" srcId="{D4434ECF-2146-46AC-B62E-87AB389C995A}" destId="{06B5F591-72E0-4CFF-9799-36D4050BD51D}" srcOrd="0" destOrd="0" presId="urn:microsoft.com/office/officeart/2005/8/layout/list1#1"/>
    <dgm:cxn modelId="{3633BE02-2672-4F2F-994D-1CFAA0A657D6}" type="presParOf" srcId="{D4434ECF-2146-46AC-B62E-87AB389C995A}" destId="{12E5634D-BCAA-48AB-BADB-754A15E9B7AC}" srcOrd="1" destOrd="0" presId="urn:microsoft.com/office/officeart/2005/8/layout/list1#1"/>
    <dgm:cxn modelId="{494F8D1A-4C0A-430B-B272-B3AE207CDCF1}" type="presParOf" srcId="{9D58511D-D18C-46E6-ADFB-6CDE1389D37F}" destId="{3DAA9763-50F6-4CC4-B6DA-0A4C45FFB361}" srcOrd="5" destOrd="0" presId="urn:microsoft.com/office/officeart/2005/8/layout/list1#1"/>
    <dgm:cxn modelId="{E3E8078B-B530-40B8-9908-372BDDFBAC7F}" type="presParOf" srcId="{9D58511D-D18C-46E6-ADFB-6CDE1389D37F}" destId="{51228DB3-E7D4-486B-A0C1-9A59D129891F}" srcOrd="6" destOrd="0" presId="urn:microsoft.com/office/officeart/2005/8/layout/list1#1"/>
    <dgm:cxn modelId="{CE7B7DFB-DB7E-4E84-B4F1-A1DBDFB8AF43}" type="presParOf" srcId="{9D58511D-D18C-46E6-ADFB-6CDE1389D37F}" destId="{ECC02425-44D1-4F4C-B5D6-13442CA71F2A}" srcOrd="7" destOrd="0" presId="urn:microsoft.com/office/officeart/2005/8/layout/list1#1"/>
    <dgm:cxn modelId="{1C1C1D40-CA92-42B9-BFAE-28CD99A44D41}" type="presParOf" srcId="{9D58511D-D18C-46E6-ADFB-6CDE1389D37F}" destId="{98CD7476-6A48-4BD0-A0B1-E79081300878}" srcOrd="8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9" destOrd="0" presId="urn:microsoft.com/office/officeart/2005/8/layout/list1#1"/>
    <dgm:cxn modelId="{A42D74F1-587B-4CCC-A643-E1D5BA96F0EA}" type="presParOf" srcId="{9D58511D-D18C-46E6-ADFB-6CDE1389D37F}" destId="{2DB5D132-AB90-49A4-A479-F0988A86E33E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2F1BE9-4A55-40F2-A47B-A59D1E7793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CBE498-72E3-4DEC-98A3-C6A4372B049A}">
      <dgm:prSet phldrT="[Text]" custT="1"/>
      <dgm:spPr/>
      <dgm:t>
        <a:bodyPr/>
        <a:lstStyle/>
        <a:p>
          <a:r>
            <a:rPr lang="en-US" sz="2000" dirty="0"/>
            <a:t>This approach considers the major connectedness of inputs, throughputs and outputs  that comprise the educational system.</a:t>
          </a:r>
        </a:p>
      </dgm:t>
    </dgm:pt>
    <dgm:pt modelId="{B324029E-C7FC-4B3F-8089-98CB9923E488}" type="parTrans" cxnId="{8E36190E-175B-45FB-B9FB-840C835C97DD}">
      <dgm:prSet/>
      <dgm:spPr/>
      <dgm:t>
        <a:bodyPr/>
        <a:lstStyle/>
        <a:p>
          <a:endParaRPr lang="en-US"/>
        </a:p>
      </dgm:t>
    </dgm:pt>
    <dgm:pt modelId="{D75FF1FE-86D7-4903-BDBA-AC4D31B0E3E9}" type="sibTrans" cxnId="{8E36190E-175B-45FB-B9FB-840C835C97DD}">
      <dgm:prSet/>
      <dgm:spPr/>
      <dgm:t>
        <a:bodyPr/>
        <a:lstStyle/>
        <a:p>
          <a:endParaRPr lang="en-US"/>
        </a:p>
      </dgm:t>
    </dgm:pt>
    <dgm:pt modelId="{501DDC25-EE99-4872-86DC-DEE20A6FBBA9}">
      <dgm:prSet phldrT="[Text]" custT="1"/>
      <dgm:spPr/>
      <dgm:t>
        <a:bodyPr/>
        <a:lstStyle/>
        <a:p>
          <a:r>
            <a:rPr lang="en-US" sz="2000" dirty="0"/>
            <a:t>This approach emphasizes the managerial/leadership and supervisory aspects of curriculum especially  in the implementation and organization process.</a:t>
          </a:r>
        </a:p>
      </dgm:t>
    </dgm:pt>
    <dgm:pt modelId="{8988BF54-41B1-403B-8553-C9AECFB0C01F}" type="parTrans" cxnId="{F69B97BF-9E1D-4CF8-B08F-0B9E289CAC24}">
      <dgm:prSet/>
      <dgm:spPr/>
      <dgm:t>
        <a:bodyPr/>
        <a:lstStyle/>
        <a:p>
          <a:endParaRPr lang="en-US"/>
        </a:p>
      </dgm:t>
    </dgm:pt>
    <dgm:pt modelId="{BABE8752-902B-4925-839F-8079679CCA3F}" type="sibTrans" cxnId="{F69B97BF-9E1D-4CF8-B08F-0B9E289CAC24}">
      <dgm:prSet/>
      <dgm:spPr/>
      <dgm:t>
        <a:bodyPr/>
        <a:lstStyle/>
        <a:p>
          <a:endParaRPr lang="en-US"/>
        </a:p>
      </dgm:t>
    </dgm:pt>
    <dgm:pt modelId="{076A9F57-A29B-4F6F-AE51-CE55293B7F7B}">
      <dgm:prSet phldrT="[Text]" custT="1"/>
      <dgm:spPr/>
      <dgm:t>
        <a:bodyPr anchor="t" anchorCtr="0"/>
        <a:lstStyle/>
        <a:p>
          <a:r>
            <a:rPr lang="en-US" sz="2000" dirty="0"/>
            <a:t>Curriculum is viewed as the major system  and the other processes related to it such as  supervision (motivation, leadership styles, communication  and systems (decision making), instruction and evaluation subsystems. </a:t>
          </a:r>
        </a:p>
      </dgm:t>
    </dgm:pt>
    <dgm:pt modelId="{313DA9C0-CD8F-42BD-AE3B-1F7975AC64CD}" type="parTrans" cxnId="{AF630C2C-B8EC-40C8-B9E9-E0F660C26A66}">
      <dgm:prSet/>
      <dgm:spPr/>
      <dgm:t>
        <a:bodyPr/>
        <a:lstStyle/>
        <a:p>
          <a:endParaRPr lang="en-US"/>
        </a:p>
      </dgm:t>
    </dgm:pt>
    <dgm:pt modelId="{AEBCE591-FFAE-4209-BA95-FF600ED83692}" type="sibTrans" cxnId="{AF630C2C-B8EC-40C8-B9E9-E0F660C26A66}">
      <dgm:prSet/>
      <dgm:spPr/>
      <dgm:t>
        <a:bodyPr/>
        <a:lstStyle/>
        <a:p>
          <a:endParaRPr lang="en-US"/>
        </a:p>
      </dgm:t>
    </dgm:pt>
    <dgm:pt modelId="{C5AC178B-D4F3-4A5C-B29A-FFDFEBCC8BA8}" type="pres">
      <dgm:prSet presAssocID="{D12F1BE9-4A55-40F2-A47B-A59D1E7793DF}" presName="linear" presStyleCnt="0">
        <dgm:presLayoutVars>
          <dgm:dir/>
          <dgm:animLvl val="lvl"/>
          <dgm:resizeHandles val="exact"/>
        </dgm:presLayoutVars>
      </dgm:prSet>
      <dgm:spPr/>
    </dgm:pt>
    <dgm:pt modelId="{F24B8FD7-2ED1-4491-A670-FFD846AB6335}" type="pres">
      <dgm:prSet presAssocID="{94CBE498-72E3-4DEC-98A3-C6A4372B049A}" presName="parentLin" presStyleCnt="0"/>
      <dgm:spPr/>
    </dgm:pt>
    <dgm:pt modelId="{501A7197-FE8E-46E2-822B-0D15A18E5740}" type="pres">
      <dgm:prSet presAssocID="{94CBE498-72E3-4DEC-98A3-C6A4372B049A}" presName="parentLeftMargin" presStyleLbl="node1" presStyleIdx="0" presStyleCnt="3"/>
      <dgm:spPr/>
    </dgm:pt>
    <dgm:pt modelId="{7242D329-7FC0-495C-9DB9-7381C757606D}" type="pres">
      <dgm:prSet presAssocID="{94CBE498-72E3-4DEC-98A3-C6A4372B049A}" presName="parentText" presStyleLbl="node1" presStyleIdx="0" presStyleCnt="3" custScaleX="130251" custScaleY="381369" custLinFactY="-100000" custLinFactNeighborX="-24932" custLinFactNeighborY="-152545">
        <dgm:presLayoutVars>
          <dgm:chMax val="0"/>
          <dgm:bulletEnabled val="1"/>
        </dgm:presLayoutVars>
      </dgm:prSet>
      <dgm:spPr/>
    </dgm:pt>
    <dgm:pt modelId="{6A3A63DE-B9C3-49A6-96F5-90BC36973470}" type="pres">
      <dgm:prSet presAssocID="{94CBE498-72E3-4DEC-98A3-C6A4372B049A}" presName="negativeSpace" presStyleCnt="0"/>
      <dgm:spPr/>
    </dgm:pt>
    <dgm:pt modelId="{92F372B9-92A6-4628-8A77-EE7AC5E24F3C}" type="pres">
      <dgm:prSet presAssocID="{94CBE498-72E3-4DEC-98A3-C6A4372B049A}" presName="childText" presStyleLbl="conFgAcc1" presStyleIdx="0" presStyleCnt="3">
        <dgm:presLayoutVars>
          <dgm:bulletEnabled val="1"/>
        </dgm:presLayoutVars>
      </dgm:prSet>
      <dgm:spPr/>
    </dgm:pt>
    <dgm:pt modelId="{D1415736-9BD9-44F1-8E16-45FF2722FEDC}" type="pres">
      <dgm:prSet presAssocID="{D75FF1FE-86D7-4903-BDBA-AC4D31B0E3E9}" presName="spaceBetweenRectangles" presStyleCnt="0"/>
      <dgm:spPr/>
    </dgm:pt>
    <dgm:pt modelId="{FF13BEED-BACD-495B-805C-93BC9DFAFCA7}" type="pres">
      <dgm:prSet presAssocID="{501DDC25-EE99-4872-86DC-DEE20A6FBBA9}" presName="parentLin" presStyleCnt="0"/>
      <dgm:spPr/>
    </dgm:pt>
    <dgm:pt modelId="{9F19600E-C3ED-4E5F-90B6-AC298607CD9B}" type="pres">
      <dgm:prSet presAssocID="{501DDC25-EE99-4872-86DC-DEE20A6FBBA9}" presName="parentLeftMargin" presStyleLbl="node1" presStyleIdx="0" presStyleCnt="3"/>
      <dgm:spPr/>
    </dgm:pt>
    <dgm:pt modelId="{9904F31F-9761-477F-A436-6F857A92A1C4}" type="pres">
      <dgm:prSet presAssocID="{501DDC25-EE99-4872-86DC-DEE20A6FBBA9}" presName="parentText" presStyleLbl="node1" presStyleIdx="1" presStyleCnt="3" custScaleX="130280" custScaleY="421516" custLinFactNeighborX="-24932" custLinFactNeighborY="15094">
        <dgm:presLayoutVars>
          <dgm:chMax val="0"/>
          <dgm:bulletEnabled val="1"/>
        </dgm:presLayoutVars>
      </dgm:prSet>
      <dgm:spPr/>
    </dgm:pt>
    <dgm:pt modelId="{0ADD00DB-3D4B-47FE-A9F4-3A6F928B85EF}" type="pres">
      <dgm:prSet presAssocID="{501DDC25-EE99-4872-86DC-DEE20A6FBBA9}" presName="negativeSpace" presStyleCnt="0"/>
      <dgm:spPr/>
    </dgm:pt>
    <dgm:pt modelId="{38F84E96-40D4-4C72-A470-22870CF09285}" type="pres">
      <dgm:prSet presAssocID="{501DDC25-EE99-4872-86DC-DEE20A6FBBA9}" presName="childText" presStyleLbl="conFgAcc1" presStyleIdx="1" presStyleCnt="3">
        <dgm:presLayoutVars>
          <dgm:bulletEnabled val="1"/>
        </dgm:presLayoutVars>
      </dgm:prSet>
      <dgm:spPr/>
    </dgm:pt>
    <dgm:pt modelId="{D50DDAC6-61E0-4949-99CF-E629B352074C}" type="pres">
      <dgm:prSet presAssocID="{BABE8752-902B-4925-839F-8079679CCA3F}" presName="spaceBetweenRectangles" presStyleCnt="0"/>
      <dgm:spPr/>
    </dgm:pt>
    <dgm:pt modelId="{0EC6A844-249C-49FF-955B-B584CC18C0F9}" type="pres">
      <dgm:prSet presAssocID="{076A9F57-A29B-4F6F-AE51-CE55293B7F7B}" presName="parentLin" presStyleCnt="0"/>
      <dgm:spPr/>
    </dgm:pt>
    <dgm:pt modelId="{F3FB33AD-2693-4053-AC16-745B72964C1D}" type="pres">
      <dgm:prSet presAssocID="{076A9F57-A29B-4F6F-AE51-CE55293B7F7B}" presName="parentLeftMargin" presStyleLbl="node1" presStyleIdx="1" presStyleCnt="3"/>
      <dgm:spPr/>
    </dgm:pt>
    <dgm:pt modelId="{B7A3D510-5419-4B73-A399-41CA3F7983D3}" type="pres">
      <dgm:prSet presAssocID="{076A9F57-A29B-4F6F-AE51-CE55293B7F7B}" presName="parentText" presStyleLbl="node1" presStyleIdx="2" presStyleCnt="3" custScaleX="127755" custScaleY="480223" custLinFactNeighborX="-5663" custLinFactNeighborY="33822">
        <dgm:presLayoutVars>
          <dgm:chMax val="0"/>
          <dgm:bulletEnabled val="1"/>
        </dgm:presLayoutVars>
      </dgm:prSet>
      <dgm:spPr/>
    </dgm:pt>
    <dgm:pt modelId="{11F9AF5B-E7D4-4942-80C8-A16AEA1E39F7}" type="pres">
      <dgm:prSet presAssocID="{076A9F57-A29B-4F6F-AE51-CE55293B7F7B}" presName="negativeSpace" presStyleCnt="0"/>
      <dgm:spPr/>
    </dgm:pt>
    <dgm:pt modelId="{3E738E14-9822-4597-9BEF-018276E10570}" type="pres">
      <dgm:prSet presAssocID="{076A9F57-A29B-4F6F-AE51-CE55293B7F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9B97BF-9E1D-4CF8-B08F-0B9E289CAC24}" srcId="{D12F1BE9-4A55-40F2-A47B-A59D1E7793DF}" destId="{501DDC25-EE99-4872-86DC-DEE20A6FBBA9}" srcOrd="1" destOrd="0" parTransId="{8988BF54-41B1-403B-8553-C9AECFB0C01F}" sibTransId="{BABE8752-902B-4925-839F-8079679CCA3F}"/>
    <dgm:cxn modelId="{AF630C2C-B8EC-40C8-B9E9-E0F660C26A66}" srcId="{D12F1BE9-4A55-40F2-A47B-A59D1E7793DF}" destId="{076A9F57-A29B-4F6F-AE51-CE55293B7F7B}" srcOrd="2" destOrd="0" parTransId="{313DA9C0-CD8F-42BD-AE3B-1F7975AC64CD}" sibTransId="{AEBCE591-FFAE-4209-BA95-FF600ED83692}"/>
    <dgm:cxn modelId="{5EA7D934-1218-4D11-9F1E-63402C340D0E}" type="presOf" srcId="{076A9F57-A29B-4F6F-AE51-CE55293B7F7B}" destId="{B7A3D510-5419-4B73-A399-41CA3F7983D3}" srcOrd="1" destOrd="0" presId="urn:microsoft.com/office/officeart/2005/8/layout/list1"/>
    <dgm:cxn modelId="{99D3D37C-A648-49B7-A03A-047311DE4C45}" type="presOf" srcId="{94CBE498-72E3-4DEC-98A3-C6A4372B049A}" destId="{501A7197-FE8E-46E2-822B-0D15A18E5740}" srcOrd="0" destOrd="0" presId="urn:microsoft.com/office/officeart/2005/8/layout/list1"/>
    <dgm:cxn modelId="{AA147F7D-E10D-4C3C-9330-9D3F46A8100C}" type="presOf" srcId="{076A9F57-A29B-4F6F-AE51-CE55293B7F7B}" destId="{F3FB33AD-2693-4053-AC16-745B72964C1D}" srcOrd="0" destOrd="0" presId="urn:microsoft.com/office/officeart/2005/8/layout/list1"/>
    <dgm:cxn modelId="{D952F060-FCE1-4085-B1D3-C7138EBF4687}" type="presOf" srcId="{501DDC25-EE99-4872-86DC-DEE20A6FBBA9}" destId="{9904F31F-9761-477F-A436-6F857A92A1C4}" srcOrd="1" destOrd="0" presId="urn:microsoft.com/office/officeart/2005/8/layout/list1"/>
    <dgm:cxn modelId="{F460D2C4-2EC2-49CF-9D32-1A9642A86410}" type="presOf" srcId="{94CBE498-72E3-4DEC-98A3-C6A4372B049A}" destId="{7242D329-7FC0-495C-9DB9-7381C757606D}" srcOrd="1" destOrd="0" presId="urn:microsoft.com/office/officeart/2005/8/layout/list1"/>
    <dgm:cxn modelId="{8E36190E-175B-45FB-B9FB-840C835C97DD}" srcId="{D12F1BE9-4A55-40F2-A47B-A59D1E7793DF}" destId="{94CBE498-72E3-4DEC-98A3-C6A4372B049A}" srcOrd="0" destOrd="0" parTransId="{B324029E-C7FC-4B3F-8089-98CB9923E488}" sibTransId="{D75FF1FE-86D7-4903-BDBA-AC4D31B0E3E9}"/>
    <dgm:cxn modelId="{EE0AAD5F-9067-4C82-9573-5E8E0D159496}" type="presOf" srcId="{501DDC25-EE99-4872-86DC-DEE20A6FBBA9}" destId="{9F19600E-C3ED-4E5F-90B6-AC298607CD9B}" srcOrd="0" destOrd="0" presId="urn:microsoft.com/office/officeart/2005/8/layout/list1"/>
    <dgm:cxn modelId="{E1325050-8B37-45B0-8017-15AA5014C537}" type="presOf" srcId="{D12F1BE9-4A55-40F2-A47B-A59D1E7793DF}" destId="{C5AC178B-D4F3-4A5C-B29A-FFDFEBCC8BA8}" srcOrd="0" destOrd="0" presId="urn:microsoft.com/office/officeart/2005/8/layout/list1"/>
    <dgm:cxn modelId="{2C4E0DBE-680A-443E-8221-9AF563817B2C}" type="presParOf" srcId="{C5AC178B-D4F3-4A5C-B29A-FFDFEBCC8BA8}" destId="{F24B8FD7-2ED1-4491-A670-FFD846AB6335}" srcOrd="0" destOrd="0" presId="urn:microsoft.com/office/officeart/2005/8/layout/list1"/>
    <dgm:cxn modelId="{5E4227BA-6982-4FEA-A58F-7E19B7F881F2}" type="presParOf" srcId="{F24B8FD7-2ED1-4491-A670-FFD846AB6335}" destId="{501A7197-FE8E-46E2-822B-0D15A18E5740}" srcOrd="0" destOrd="0" presId="urn:microsoft.com/office/officeart/2005/8/layout/list1"/>
    <dgm:cxn modelId="{7E6216B1-5DC6-4AC0-BF48-2E18AA96AB6B}" type="presParOf" srcId="{F24B8FD7-2ED1-4491-A670-FFD846AB6335}" destId="{7242D329-7FC0-495C-9DB9-7381C757606D}" srcOrd="1" destOrd="0" presId="urn:microsoft.com/office/officeart/2005/8/layout/list1"/>
    <dgm:cxn modelId="{74435A39-BA92-494D-B151-9874E73C7B1C}" type="presParOf" srcId="{C5AC178B-D4F3-4A5C-B29A-FFDFEBCC8BA8}" destId="{6A3A63DE-B9C3-49A6-96F5-90BC36973470}" srcOrd="1" destOrd="0" presId="urn:microsoft.com/office/officeart/2005/8/layout/list1"/>
    <dgm:cxn modelId="{1B5201A6-F076-4035-9CDB-104985FFB344}" type="presParOf" srcId="{C5AC178B-D4F3-4A5C-B29A-FFDFEBCC8BA8}" destId="{92F372B9-92A6-4628-8A77-EE7AC5E24F3C}" srcOrd="2" destOrd="0" presId="urn:microsoft.com/office/officeart/2005/8/layout/list1"/>
    <dgm:cxn modelId="{0F8DC0E8-E385-49CF-955B-601C7FB9CB64}" type="presParOf" srcId="{C5AC178B-D4F3-4A5C-B29A-FFDFEBCC8BA8}" destId="{D1415736-9BD9-44F1-8E16-45FF2722FEDC}" srcOrd="3" destOrd="0" presId="urn:microsoft.com/office/officeart/2005/8/layout/list1"/>
    <dgm:cxn modelId="{B445EBAE-A49F-485F-A879-5A7D78A80930}" type="presParOf" srcId="{C5AC178B-D4F3-4A5C-B29A-FFDFEBCC8BA8}" destId="{FF13BEED-BACD-495B-805C-93BC9DFAFCA7}" srcOrd="4" destOrd="0" presId="urn:microsoft.com/office/officeart/2005/8/layout/list1"/>
    <dgm:cxn modelId="{36F2F11E-5144-4A33-B5CC-AA8ED0F1FC5E}" type="presParOf" srcId="{FF13BEED-BACD-495B-805C-93BC9DFAFCA7}" destId="{9F19600E-C3ED-4E5F-90B6-AC298607CD9B}" srcOrd="0" destOrd="0" presId="urn:microsoft.com/office/officeart/2005/8/layout/list1"/>
    <dgm:cxn modelId="{DB15181D-3E78-4E8B-9F36-CFB24207A815}" type="presParOf" srcId="{FF13BEED-BACD-495B-805C-93BC9DFAFCA7}" destId="{9904F31F-9761-477F-A436-6F857A92A1C4}" srcOrd="1" destOrd="0" presId="urn:microsoft.com/office/officeart/2005/8/layout/list1"/>
    <dgm:cxn modelId="{968B41A2-2965-4556-8FFF-1475976D7FA8}" type="presParOf" srcId="{C5AC178B-D4F3-4A5C-B29A-FFDFEBCC8BA8}" destId="{0ADD00DB-3D4B-47FE-A9F4-3A6F928B85EF}" srcOrd="5" destOrd="0" presId="urn:microsoft.com/office/officeart/2005/8/layout/list1"/>
    <dgm:cxn modelId="{45747088-3382-4437-BD41-9DEAA7B40AF1}" type="presParOf" srcId="{C5AC178B-D4F3-4A5C-B29A-FFDFEBCC8BA8}" destId="{38F84E96-40D4-4C72-A470-22870CF09285}" srcOrd="6" destOrd="0" presId="urn:microsoft.com/office/officeart/2005/8/layout/list1"/>
    <dgm:cxn modelId="{A498812A-0EAF-432C-8823-33A5AD8C123A}" type="presParOf" srcId="{C5AC178B-D4F3-4A5C-B29A-FFDFEBCC8BA8}" destId="{D50DDAC6-61E0-4949-99CF-E629B352074C}" srcOrd="7" destOrd="0" presId="urn:microsoft.com/office/officeart/2005/8/layout/list1"/>
    <dgm:cxn modelId="{69C328DF-8753-49F5-B917-63C1D781F3EC}" type="presParOf" srcId="{C5AC178B-D4F3-4A5C-B29A-FFDFEBCC8BA8}" destId="{0EC6A844-249C-49FF-955B-B584CC18C0F9}" srcOrd="8" destOrd="0" presId="urn:microsoft.com/office/officeart/2005/8/layout/list1"/>
    <dgm:cxn modelId="{28B09C16-AEA7-4BEA-8DAC-EB384844F535}" type="presParOf" srcId="{0EC6A844-249C-49FF-955B-B584CC18C0F9}" destId="{F3FB33AD-2693-4053-AC16-745B72964C1D}" srcOrd="0" destOrd="0" presId="urn:microsoft.com/office/officeart/2005/8/layout/list1"/>
    <dgm:cxn modelId="{BBAC44DB-9DAD-40D6-BC98-21A18262CA7D}" type="presParOf" srcId="{0EC6A844-249C-49FF-955B-B584CC18C0F9}" destId="{B7A3D510-5419-4B73-A399-41CA3F7983D3}" srcOrd="1" destOrd="0" presId="urn:microsoft.com/office/officeart/2005/8/layout/list1"/>
    <dgm:cxn modelId="{B80C3618-457A-4EB1-9389-24D3F0A40FD9}" type="presParOf" srcId="{C5AC178B-D4F3-4A5C-B29A-FFDFEBCC8BA8}" destId="{11F9AF5B-E7D4-4942-80C8-A16AEA1E39F7}" srcOrd="9" destOrd="0" presId="urn:microsoft.com/office/officeart/2005/8/layout/list1"/>
    <dgm:cxn modelId="{4D01075F-F662-4322-802C-D7E67B6D09CD}" type="presParOf" srcId="{C5AC178B-D4F3-4A5C-B29A-FFDFEBCC8BA8}" destId="{3E738E14-9822-4597-9BEF-018276E105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radial6#1" loCatId="cycle" qsTypeId="urn:microsoft.com/office/officeart/2005/8/quickstyle/simple2#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A846BA-06FB-46AF-80ED-5EA0073A08FA}">
      <dgm:prSet phldrT="[Text]"/>
      <dgm:spPr/>
      <dgm:t>
        <a:bodyPr/>
        <a:lstStyle/>
        <a:p>
          <a:r>
            <a:rPr lang="en-US" dirty="0"/>
            <a:t>Intellectual Academic Approach</a:t>
          </a:r>
        </a:p>
      </dgm:t>
    </dgm:pt>
    <dgm:pt modelId="{867140E2-327F-4343-AA77-39B40F758E20}" type="parTrans" cxnId="{E0A59ECF-A5D6-4165-81D6-37160CDE59E0}">
      <dgm:prSet/>
      <dgm:spPr/>
      <dgm:t>
        <a:bodyPr/>
        <a:lstStyle/>
        <a:p>
          <a:endParaRPr lang="en-US"/>
        </a:p>
      </dgm:t>
    </dgm:pt>
    <dgm:pt modelId="{D054D334-137E-4116-BF8C-3B5A64D95A38}" type="sibTrans" cxnId="{E0A59ECF-A5D6-4165-81D6-37160CDE59E0}">
      <dgm:prSet/>
      <dgm:spPr/>
      <dgm:t>
        <a:bodyPr/>
        <a:lstStyle/>
        <a:p>
          <a:endParaRPr lang="en-US"/>
        </a:p>
      </dgm:t>
    </dgm:pt>
    <dgm:pt modelId="{F158A836-9807-4BB5-96D7-55AAE48F5E54}">
      <dgm:prSet phldrT="[Text]" custT="1"/>
      <dgm:spPr/>
      <dgm:t>
        <a:bodyPr/>
        <a:lstStyle/>
        <a:p>
          <a:r>
            <a:rPr lang="en-US" sz="1600" dirty="0"/>
            <a:t>Studies of Learners</a:t>
          </a:r>
        </a:p>
      </dgm:t>
    </dgm:pt>
    <dgm:pt modelId="{558C0938-D0E9-4B08-AF25-06F808A3FD1D}" type="parTrans" cxnId="{5DEF2495-9985-44C6-8EDA-3F14AE904248}">
      <dgm:prSet/>
      <dgm:spPr/>
      <dgm:t>
        <a:bodyPr/>
        <a:lstStyle/>
        <a:p>
          <a:endParaRPr lang="en-US"/>
        </a:p>
      </dgm:t>
    </dgm:pt>
    <dgm:pt modelId="{641FD4FB-DEB5-4BAD-8DE6-FF7449A706FD}" type="sibTrans" cxnId="{5DEF2495-9985-44C6-8EDA-3F14AE904248}">
      <dgm:prSet/>
      <dgm:spPr/>
      <dgm:t>
        <a:bodyPr/>
        <a:lstStyle/>
        <a:p>
          <a:endParaRPr lang="en-US"/>
        </a:p>
      </dgm:t>
    </dgm:pt>
    <dgm:pt modelId="{1D5437B4-AE63-4725-B3BF-757CE9D3B51A}">
      <dgm:prSet phldrT="[Text]" custT="1"/>
      <dgm:spPr/>
      <dgm:t>
        <a:bodyPr/>
        <a:lstStyle/>
        <a:p>
          <a:r>
            <a:rPr lang="en-US" sz="1600" dirty="0"/>
            <a:t>Studies of Contemporary needs </a:t>
          </a:r>
        </a:p>
      </dgm:t>
    </dgm:pt>
    <dgm:pt modelId="{EE3EA5B9-D085-48DC-A4C9-23E6FD27D486}" type="parTrans" cxnId="{1890C31B-6C5A-492A-B02D-6A7C8BDE111A}">
      <dgm:prSet/>
      <dgm:spPr/>
      <dgm:t>
        <a:bodyPr/>
        <a:lstStyle/>
        <a:p>
          <a:endParaRPr lang="en-US"/>
        </a:p>
      </dgm:t>
    </dgm:pt>
    <dgm:pt modelId="{77151872-762C-4E0C-84E2-38FC583BA821}" type="sibTrans" cxnId="{1890C31B-6C5A-492A-B02D-6A7C8BDE111A}">
      <dgm:prSet/>
      <dgm:spPr/>
      <dgm:t>
        <a:bodyPr/>
        <a:lstStyle/>
        <a:p>
          <a:endParaRPr lang="en-US"/>
        </a:p>
      </dgm:t>
    </dgm:pt>
    <dgm:pt modelId="{F4DD7773-E0F0-4CA0-AE12-39FE24E2D38B}">
      <dgm:prSet phldrT="[Text]" custT="1"/>
      <dgm:spPr/>
      <dgm:t>
        <a:bodyPr/>
        <a:lstStyle/>
        <a:p>
          <a:r>
            <a:rPr lang="en-US" sz="1600" dirty="0"/>
            <a:t>Suggestions from subject experts</a:t>
          </a:r>
        </a:p>
      </dgm:t>
    </dgm:pt>
    <dgm:pt modelId="{5EB1A185-9242-4C2E-BC90-611B22CE7796}" type="parTrans" cxnId="{71F9C174-A9A7-4C4B-82AD-F0A584F94B69}">
      <dgm:prSet/>
      <dgm:spPr/>
      <dgm:t>
        <a:bodyPr/>
        <a:lstStyle/>
        <a:p>
          <a:endParaRPr lang="en-US"/>
        </a:p>
      </dgm:t>
    </dgm:pt>
    <dgm:pt modelId="{BDF0DF6A-C77C-48ED-8BA1-44B4EE5AE580}" type="sibTrans" cxnId="{71F9C174-A9A7-4C4B-82AD-F0A584F94B69}">
      <dgm:prSet/>
      <dgm:spPr/>
      <dgm:t>
        <a:bodyPr/>
        <a:lstStyle/>
        <a:p>
          <a:endParaRPr lang="en-US"/>
        </a:p>
      </dgm:t>
    </dgm:pt>
    <dgm:pt modelId="{E7099059-3858-4031-AA26-70F1AE740B29}">
      <dgm:prSet phldrT="[Text]" custT="1"/>
      <dgm:spPr/>
      <dgm:t>
        <a:bodyPr/>
        <a:lstStyle/>
        <a:p>
          <a:r>
            <a:rPr lang="en-US" sz="1600" dirty="0"/>
            <a:t>Studies of contemporary life</a:t>
          </a:r>
        </a:p>
      </dgm:t>
    </dgm:pt>
    <dgm:pt modelId="{2AD9F856-1FCF-4306-9F3B-5565B9795A99}" type="parTrans" cxnId="{C6BE03DB-B2D6-41F0-AD77-FF31B62F1DBE}">
      <dgm:prSet/>
      <dgm:spPr/>
      <dgm:t>
        <a:bodyPr/>
        <a:lstStyle/>
        <a:p>
          <a:endParaRPr lang="en-US"/>
        </a:p>
      </dgm:t>
    </dgm:pt>
    <dgm:pt modelId="{05C988DA-E2F2-414D-AFF5-AF61883FBE3F}" type="sibTrans" cxnId="{C6BE03DB-B2D6-41F0-AD77-FF31B62F1DBE}">
      <dgm:prSet/>
      <dgm:spPr/>
      <dgm:t>
        <a:bodyPr/>
        <a:lstStyle/>
        <a:p>
          <a:endParaRPr lang="en-US"/>
        </a:p>
      </dgm:t>
    </dgm:pt>
    <dgm:pt modelId="{3D4D4D43-95D2-4C91-B240-78430E6218B9}" type="pres">
      <dgm:prSet presAssocID="{105D35E0-9A5D-4EB8-8A48-4ED52D2D6EA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1A7CAA9-318E-4CBA-B98D-2203DED9FB9C}" type="pres">
      <dgm:prSet presAssocID="{F9A846BA-06FB-46AF-80ED-5EA0073A08FA}" presName="centerShape" presStyleLbl="node0" presStyleIdx="0" presStyleCnt="1"/>
      <dgm:spPr/>
    </dgm:pt>
    <dgm:pt modelId="{86A79D0C-7F5D-4218-89BF-C121023B74AE}" type="pres">
      <dgm:prSet presAssocID="{F158A836-9807-4BB5-96D7-55AAE48F5E54}" presName="node" presStyleLbl="node1" presStyleIdx="0" presStyleCnt="4" custScaleX="144124" custScaleY="95434">
        <dgm:presLayoutVars>
          <dgm:bulletEnabled val="1"/>
        </dgm:presLayoutVars>
      </dgm:prSet>
      <dgm:spPr/>
    </dgm:pt>
    <dgm:pt modelId="{5C76BEFB-CE8E-4F7E-8C47-F622A6CFDEBF}" type="pres">
      <dgm:prSet presAssocID="{F158A836-9807-4BB5-96D7-55AAE48F5E54}" presName="dummy" presStyleCnt="0"/>
      <dgm:spPr/>
    </dgm:pt>
    <dgm:pt modelId="{7E8FCA14-6E35-4D86-8774-9DEBE17A0AD0}" type="pres">
      <dgm:prSet presAssocID="{641FD4FB-DEB5-4BAD-8DE6-FF7449A706FD}" presName="sibTrans" presStyleLbl="sibTrans2D1" presStyleIdx="0" presStyleCnt="4"/>
      <dgm:spPr/>
    </dgm:pt>
    <dgm:pt modelId="{D8152D92-BBFE-427B-BBE4-CDB00C1C8220}" type="pres">
      <dgm:prSet presAssocID="{1D5437B4-AE63-4725-B3BF-757CE9D3B51A}" presName="node" presStyleLbl="node1" presStyleIdx="1" presStyleCnt="4" custScaleX="113128" custScaleY="153783">
        <dgm:presLayoutVars>
          <dgm:bulletEnabled val="1"/>
        </dgm:presLayoutVars>
      </dgm:prSet>
      <dgm:spPr/>
    </dgm:pt>
    <dgm:pt modelId="{AC9C7443-8962-4A19-AB09-8A666B45BAE2}" type="pres">
      <dgm:prSet presAssocID="{1D5437B4-AE63-4725-B3BF-757CE9D3B51A}" presName="dummy" presStyleCnt="0"/>
      <dgm:spPr/>
    </dgm:pt>
    <dgm:pt modelId="{C2A2C01E-986B-4BE3-994F-EB2FBE9759A5}" type="pres">
      <dgm:prSet presAssocID="{77151872-762C-4E0C-84E2-38FC583BA821}" presName="sibTrans" presStyleLbl="sibTrans2D1" presStyleIdx="1" presStyleCnt="4"/>
      <dgm:spPr/>
    </dgm:pt>
    <dgm:pt modelId="{6996B73F-0E51-4C9A-A0AE-6248F2123DF8}" type="pres">
      <dgm:prSet presAssocID="{F4DD7773-E0F0-4CA0-AE12-39FE24E2D38B}" presName="node" presStyleLbl="node1" presStyleIdx="2" presStyleCnt="4" custScaleX="173638">
        <dgm:presLayoutVars>
          <dgm:bulletEnabled val="1"/>
        </dgm:presLayoutVars>
      </dgm:prSet>
      <dgm:spPr/>
    </dgm:pt>
    <dgm:pt modelId="{67D23CC5-1A27-4FA3-BCC5-634AEC7B868B}" type="pres">
      <dgm:prSet presAssocID="{F4DD7773-E0F0-4CA0-AE12-39FE24E2D38B}" presName="dummy" presStyleCnt="0"/>
      <dgm:spPr/>
    </dgm:pt>
    <dgm:pt modelId="{FCA927B1-9AE4-4F40-8207-CA74D0D24071}" type="pres">
      <dgm:prSet presAssocID="{BDF0DF6A-C77C-48ED-8BA1-44B4EE5AE580}" presName="sibTrans" presStyleLbl="sibTrans2D1" presStyleIdx="2" presStyleCnt="4"/>
      <dgm:spPr/>
    </dgm:pt>
    <dgm:pt modelId="{FCCDFD5F-7039-438F-B4A9-7649B01ACAF8}" type="pres">
      <dgm:prSet presAssocID="{E7099059-3858-4031-AA26-70F1AE740B29}" presName="node" presStyleLbl="node1" presStyleIdx="3" presStyleCnt="4" custScaleX="107432" custScaleY="140889">
        <dgm:presLayoutVars>
          <dgm:bulletEnabled val="1"/>
        </dgm:presLayoutVars>
      </dgm:prSet>
      <dgm:spPr/>
    </dgm:pt>
    <dgm:pt modelId="{96B04D3E-CA34-4F0B-809E-9EAE2E97399A}" type="pres">
      <dgm:prSet presAssocID="{E7099059-3858-4031-AA26-70F1AE740B29}" presName="dummy" presStyleCnt="0"/>
      <dgm:spPr/>
    </dgm:pt>
    <dgm:pt modelId="{772C5452-3B19-4BA4-99E2-C91FFF1629B3}" type="pres">
      <dgm:prSet presAssocID="{05C988DA-E2F2-414D-AFF5-AF61883FBE3F}" presName="sibTrans" presStyleLbl="sibTrans2D1" presStyleIdx="3" presStyleCnt="4"/>
      <dgm:spPr/>
    </dgm:pt>
  </dgm:ptLst>
  <dgm:cxnLst>
    <dgm:cxn modelId="{A8436A01-8DDC-4A58-8AE3-C3E5C99FF48B}" type="presOf" srcId="{BDF0DF6A-C77C-48ED-8BA1-44B4EE5AE580}" destId="{FCA927B1-9AE4-4F40-8207-CA74D0D24071}" srcOrd="0" destOrd="0" presId="urn:microsoft.com/office/officeart/2005/8/layout/radial6#1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63F8742A-0039-43EF-AB86-3D2178852261}" type="presOf" srcId="{77151872-762C-4E0C-84E2-38FC583BA821}" destId="{C2A2C01E-986B-4BE3-994F-EB2FBE9759A5}" srcOrd="0" destOrd="0" presId="urn:microsoft.com/office/officeart/2005/8/layout/radial6#1"/>
    <dgm:cxn modelId="{64690233-ECD6-42A7-9629-927DA38F32F3}" type="presOf" srcId="{E7099059-3858-4031-AA26-70F1AE740B29}" destId="{FCCDFD5F-7039-438F-B4A9-7649B01ACAF8}" srcOrd="0" destOrd="0" presId="urn:microsoft.com/office/officeart/2005/8/layout/radial6#1"/>
    <dgm:cxn modelId="{3D9ECCED-44B9-449F-A492-D06F559DC12B}" type="presOf" srcId="{641FD4FB-DEB5-4BAD-8DE6-FF7449A706FD}" destId="{7E8FCA14-6E35-4D86-8774-9DEBE17A0AD0}" srcOrd="0" destOrd="0" presId="urn:microsoft.com/office/officeart/2005/8/layout/radial6#1"/>
    <dgm:cxn modelId="{03E70040-8793-4481-AA99-5A593E5DE8B8}" type="presOf" srcId="{F4DD7773-E0F0-4CA0-AE12-39FE24E2D38B}" destId="{6996B73F-0E51-4C9A-A0AE-6248F2123DF8}" srcOrd="0" destOrd="0" presId="urn:microsoft.com/office/officeart/2005/8/layout/radial6#1"/>
    <dgm:cxn modelId="{43BD8369-C2C2-4FB2-8BEA-2FFDCFF5E0EF}" type="presOf" srcId="{F158A836-9807-4BB5-96D7-55AAE48F5E54}" destId="{86A79D0C-7F5D-4218-89BF-C121023B74AE}" srcOrd="0" destOrd="0" presId="urn:microsoft.com/office/officeart/2005/8/layout/radial6#1"/>
    <dgm:cxn modelId="{1890C31B-6C5A-492A-B02D-6A7C8BDE111A}" srcId="{F9A846BA-06FB-46AF-80ED-5EA0073A08FA}" destId="{1D5437B4-AE63-4725-B3BF-757CE9D3B51A}" srcOrd="1" destOrd="0" parTransId="{EE3EA5B9-D085-48DC-A4C9-23E6FD27D486}" sibTransId="{77151872-762C-4E0C-84E2-38FC583BA821}"/>
    <dgm:cxn modelId="{BE88EE10-E4CE-4B96-94B3-ABA6A3D2711E}" type="presOf" srcId="{105D35E0-9A5D-4EB8-8A48-4ED52D2D6EAC}" destId="{3D4D4D43-95D2-4C91-B240-78430E6218B9}" srcOrd="0" destOrd="0" presId="urn:microsoft.com/office/officeart/2005/8/layout/radial6#1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DEB53878-78E4-4DE9-88C6-ADD0BB8DC18F}" type="presOf" srcId="{05C988DA-E2F2-414D-AFF5-AF61883FBE3F}" destId="{772C5452-3B19-4BA4-99E2-C91FFF1629B3}" srcOrd="0" destOrd="0" presId="urn:microsoft.com/office/officeart/2005/8/layout/radial6#1"/>
    <dgm:cxn modelId="{CA1BF306-CE1A-49EB-BBD7-7D89974D88AF}" type="presOf" srcId="{F9A846BA-06FB-46AF-80ED-5EA0073A08FA}" destId="{71A7CAA9-318E-4CBA-B98D-2203DED9FB9C}" srcOrd="0" destOrd="0" presId="urn:microsoft.com/office/officeart/2005/8/layout/radial6#1"/>
    <dgm:cxn modelId="{C6BE03DB-B2D6-41F0-AD77-FF31B62F1DBE}" srcId="{F9A846BA-06FB-46AF-80ED-5EA0073A08FA}" destId="{E7099059-3858-4031-AA26-70F1AE740B29}" srcOrd="3" destOrd="0" parTransId="{2AD9F856-1FCF-4306-9F3B-5565B9795A99}" sibTransId="{05C988DA-E2F2-414D-AFF5-AF61883FBE3F}"/>
    <dgm:cxn modelId="{71F9C174-A9A7-4C4B-82AD-F0A584F94B69}" srcId="{F9A846BA-06FB-46AF-80ED-5EA0073A08FA}" destId="{F4DD7773-E0F0-4CA0-AE12-39FE24E2D38B}" srcOrd="2" destOrd="0" parTransId="{5EB1A185-9242-4C2E-BC90-611B22CE7796}" sibTransId="{BDF0DF6A-C77C-48ED-8BA1-44B4EE5AE580}"/>
    <dgm:cxn modelId="{1D279B7D-C519-48C8-A7DC-585827609D73}" type="presOf" srcId="{1D5437B4-AE63-4725-B3BF-757CE9D3B51A}" destId="{D8152D92-BBFE-427B-BBE4-CDB00C1C8220}" srcOrd="0" destOrd="0" presId="urn:microsoft.com/office/officeart/2005/8/layout/radial6#1"/>
    <dgm:cxn modelId="{9F5EDD15-5D80-4210-AAFD-47D7F85AC135}" type="presParOf" srcId="{3D4D4D43-95D2-4C91-B240-78430E6218B9}" destId="{71A7CAA9-318E-4CBA-B98D-2203DED9FB9C}" srcOrd="0" destOrd="0" presId="urn:microsoft.com/office/officeart/2005/8/layout/radial6#1"/>
    <dgm:cxn modelId="{290D8ED3-B15C-41F6-8B50-C5CB18D9E85B}" type="presParOf" srcId="{3D4D4D43-95D2-4C91-B240-78430E6218B9}" destId="{86A79D0C-7F5D-4218-89BF-C121023B74AE}" srcOrd="1" destOrd="0" presId="urn:microsoft.com/office/officeart/2005/8/layout/radial6#1"/>
    <dgm:cxn modelId="{B20E0B26-D84C-4A2B-B933-E5C9DE7E4E79}" type="presParOf" srcId="{3D4D4D43-95D2-4C91-B240-78430E6218B9}" destId="{5C76BEFB-CE8E-4F7E-8C47-F622A6CFDEBF}" srcOrd="2" destOrd="0" presId="urn:microsoft.com/office/officeart/2005/8/layout/radial6#1"/>
    <dgm:cxn modelId="{FB50C33C-AC8E-4A61-8B2D-CC5204870DA7}" type="presParOf" srcId="{3D4D4D43-95D2-4C91-B240-78430E6218B9}" destId="{7E8FCA14-6E35-4D86-8774-9DEBE17A0AD0}" srcOrd="3" destOrd="0" presId="urn:microsoft.com/office/officeart/2005/8/layout/radial6#1"/>
    <dgm:cxn modelId="{FDD24B1C-3DA7-44EC-937F-A1F0C7008279}" type="presParOf" srcId="{3D4D4D43-95D2-4C91-B240-78430E6218B9}" destId="{D8152D92-BBFE-427B-BBE4-CDB00C1C8220}" srcOrd="4" destOrd="0" presId="urn:microsoft.com/office/officeart/2005/8/layout/radial6#1"/>
    <dgm:cxn modelId="{ED29ACF5-94BC-4C63-AACB-706CB587D4EB}" type="presParOf" srcId="{3D4D4D43-95D2-4C91-B240-78430E6218B9}" destId="{AC9C7443-8962-4A19-AB09-8A666B45BAE2}" srcOrd="5" destOrd="0" presId="urn:microsoft.com/office/officeart/2005/8/layout/radial6#1"/>
    <dgm:cxn modelId="{AC48F25B-A648-4A69-8CEF-F29AFE2CFA2A}" type="presParOf" srcId="{3D4D4D43-95D2-4C91-B240-78430E6218B9}" destId="{C2A2C01E-986B-4BE3-994F-EB2FBE9759A5}" srcOrd="6" destOrd="0" presId="urn:microsoft.com/office/officeart/2005/8/layout/radial6#1"/>
    <dgm:cxn modelId="{384108EB-7221-47B8-81CE-6AA6CD1664D6}" type="presParOf" srcId="{3D4D4D43-95D2-4C91-B240-78430E6218B9}" destId="{6996B73F-0E51-4C9A-A0AE-6248F2123DF8}" srcOrd="7" destOrd="0" presId="urn:microsoft.com/office/officeart/2005/8/layout/radial6#1"/>
    <dgm:cxn modelId="{ABE93CDB-48DD-4070-96E4-7F924EFE4C84}" type="presParOf" srcId="{3D4D4D43-95D2-4C91-B240-78430E6218B9}" destId="{67D23CC5-1A27-4FA3-BCC5-634AEC7B868B}" srcOrd="8" destOrd="0" presId="urn:microsoft.com/office/officeart/2005/8/layout/radial6#1"/>
    <dgm:cxn modelId="{BB793B38-5C25-4A41-B39A-0C907D368A3B}" type="presParOf" srcId="{3D4D4D43-95D2-4C91-B240-78430E6218B9}" destId="{FCA927B1-9AE4-4F40-8207-CA74D0D24071}" srcOrd="9" destOrd="0" presId="urn:microsoft.com/office/officeart/2005/8/layout/radial6#1"/>
    <dgm:cxn modelId="{AA6ABCCD-8C50-4755-82FA-4741C1861C7A}" type="presParOf" srcId="{3D4D4D43-95D2-4C91-B240-78430E6218B9}" destId="{FCCDFD5F-7039-438F-B4A9-7649B01ACAF8}" srcOrd="10" destOrd="0" presId="urn:microsoft.com/office/officeart/2005/8/layout/radial6#1"/>
    <dgm:cxn modelId="{00FE5B19-B31A-4D24-915A-02BB96EC7FAC}" type="presParOf" srcId="{3D4D4D43-95D2-4C91-B240-78430E6218B9}" destId="{96B04D3E-CA34-4F0B-809E-9EAE2E97399A}" srcOrd="11" destOrd="0" presId="urn:microsoft.com/office/officeart/2005/8/layout/radial6#1"/>
    <dgm:cxn modelId="{13A9E2F9-63E4-46A2-8C1E-A0740C5BB527}" type="presParOf" srcId="{3D4D4D43-95D2-4C91-B240-78430E6218B9}" destId="{772C5452-3B19-4BA4-99E2-C91FFF1629B3}" srcOrd="12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2F1BE9-4A55-40F2-A47B-A59D1E7793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CBE498-72E3-4DEC-98A3-C6A4372B049A}">
      <dgm:prSet phldrT="[Text]" custT="1"/>
      <dgm:spPr/>
      <dgm:t>
        <a:bodyPr/>
        <a:lstStyle/>
        <a:p>
          <a:r>
            <a:rPr lang="en-US" sz="2000" dirty="0"/>
            <a:t>Proponents argue that the education is not to control instruction  in order to preserve existing orders. </a:t>
          </a:r>
        </a:p>
      </dgm:t>
    </dgm:pt>
    <dgm:pt modelId="{B324029E-C7FC-4B3F-8089-98CB9923E488}" type="parTrans" cxnId="{8E36190E-175B-45FB-B9FB-840C835C97DD}">
      <dgm:prSet/>
      <dgm:spPr/>
      <dgm:t>
        <a:bodyPr/>
        <a:lstStyle/>
        <a:p>
          <a:endParaRPr lang="en-US"/>
        </a:p>
      </dgm:t>
    </dgm:pt>
    <dgm:pt modelId="{D75FF1FE-86D7-4903-BDBA-AC4D31B0E3E9}" type="sibTrans" cxnId="{8E36190E-175B-45FB-B9FB-840C835C97DD}">
      <dgm:prSet/>
      <dgm:spPr/>
      <dgm:t>
        <a:bodyPr/>
        <a:lstStyle/>
        <a:p>
          <a:endParaRPr lang="en-US"/>
        </a:p>
      </dgm:t>
    </dgm:pt>
    <dgm:pt modelId="{501DDC25-EE99-4872-86DC-DEE20A6FBBA9}">
      <dgm:prSet phldrT="[Text]" custT="1"/>
      <dgm:spPr/>
      <dgm:t>
        <a:bodyPr/>
        <a:lstStyle/>
        <a:p>
          <a:r>
            <a:rPr lang="en-US" sz="2000" dirty="0"/>
            <a:t>The purpose of education is to emancipate society from traditional outmoded orders through individual free choice.   </a:t>
          </a:r>
        </a:p>
      </dgm:t>
    </dgm:pt>
    <dgm:pt modelId="{8988BF54-41B1-403B-8553-C9AECFB0C01F}" type="parTrans" cxnId="{F69B97BF-9E1D-4CF8-B08F-0B9E289CAC24}">
      <dgm:prSet/>
      <dgm:spPr/>
      <dgm:t>
        <a:bodyPr/>
        <a:lstStyle/>
        <a:p>
          <a:endParaRPr lang="en-US"/>
        </a:p>
      </dgm:t>
    </dgm:pt>
    <dgm:pt modelId="{BABE8752-902B-4925-839F-8079679CCA3F}" type="sibTrans" cxnId="{F69B97BF-9E1D-4CF8-B08F-0B9E289CAC24}">
      <dgm:prSet/>
      <dgm:spPr/>
      <dgm:t>
        <a:bodyPr/>
        <a:lstStyle/>
        <a:p>
          <a:endParaRPr lang="en-US"/>
        </a:p>
      </dgm:t>
    </dgm:pt>
    <dgm:pt modelId="{076A9F57-A29B-4F6F-AE51-CE55293B7F7B}">
      <dgm:prSet phldrT="[Text]" custT="1"/>
      <dgm:spPr/>
      <dgm:t>
        <a:bodyPr anchor="t" anchorCtr="0"/>
        <a:lstStyle/>
        <a:p>
          <a:r>
            <a:rPr lang="en-US" sz="2000" dirty="0"/>
            <a:t>The foci of the curriculum are community, national and world problems that need to be addressed through an interdisciplinary approach. </a:t>
          </a:r>
        </a:p>
      </dgm:t>
    </dgm:pt>
    <dgm:pt modelId="{313DA9C0-CD8F-42BD-AE3B-1F7975AC64CD}" type="parTrans" cxnId="{AF630C2C-B8EC-40C8-B9E9-E0F660C26A66}">
      <dgm:prSet/>
      <dgm:spPr/>
      <dgm:t>
        <a:bodyPr/>
        <a:lstStyle/>
        <a:p>
          <a:endParaRPr lang="en-US"/>
        </a:p>
      </dgm:t>
    </dgm:pt>
    <dgm:pt modelId="{AEBCE591-FFAE-4209-BA95-FF600ED83692}" type="sibTrans" cxnId="{AF630C2C-B8EC-40C8-B9E9-E0F660C26A66}">
      <dgm:prSet/>
      <dgm:spPr/>
      <dgm:t>
        <a:bodyPr/>
        <a:lstStyle/>
        <a:p>
          <a:endParaRPr lang="en-US"/>
        </a:p>
      </dgm:t>
    </dgm:pt>
    <dgm:pt modelId="{C5AC178B-D4F3-4A5C-B29A-FFDFEBCC8BA8}" type="pres">
      <dgm:prSet presAssocID="{D12F1BE9-4A55-40F2-A47B-A59D1E7793DF}" presName="linear" presStyleCnt="0">
        <dgm:presLayoutVars>
          <dgm:dir/>
          <dgm:animLvl val="lvl"/>
          <dgm:resizeHandles val="exact"/>
        </dgm:presLayoutVars>
      </dgm:prSet>
      <dgm:spPr/>
    </dgm:pt>
    <dgm:pt modelId="{F24B8FD7-2ED1-4491-A670-FFD846AB6335}" type="pres">
      <dgm:prSet presAssocID="{94CBE498-72E3-4DEC-98A3-C6A4372B049A}" presName="parentLin" presStyleCnt="0"/>
      <dgm:spPr/>
    </dgm:pt>
    <dgm:pt modelId="{501A7197-FE8E-46E2-822B-0D15A18E5740}" type="pres">
      <dgm:prSet presAssocID="{94CBE498-72E3-4DEC-98A3-C6A4372B049A}" presName="parentLeftMargin" presStyleLbl="node1" presStyleIdx="0" presStyleCnt="3"/>
      <dgm:spPr/>
    </dgm:pt>
    <dgm:pt modelId="{7242D329-7FC0-495C-9DB9-7381C757606D}" type="pres">
      <dgm:prSet presAssocID="{94CBE498-72E3-4DEC-98A3-C6A4372B049A}" presName="parentText" presStyleLbl="node1" presStyleIdx="0" presStyleCnt="3" custScaleX="130251" custScaleY="381369" custLinFactY="-100000" custLinFactNeighborX="-24932" custLinFactNeighborY="-152545">
        <dgm:presLayoutVars>
          <dgm:chMax val="0"/>
          <dgm:bulletEnabled val="1"/>
        </dgm:presLayoutVars>
      </dgm:prSet>
      <dgm:spPr/>
    </dgm:pt>
    <dgm:pt modelId="{6A3A63DE-B9C3-49A6-96F5-90BC36973470}" type="pres">
      <dgm:prSet presAssocID="{94CBE498-72E3-4DEC-98A3-C6A4372B049A}" presName="negativeSpace" presStyleCnt="0"/>
      <dgm:spPr/>
    </dgm:pt>
    <dgm:pt modelId="{92F372B9-92A6-4628-8A77-EE7AC5E24F3C}" type="pres">
      <dgm:prSet presAssocID="{94CBE498-72E3-4DEC-98A3-C6A4372B049A}" presName="childText" presStyleLbl="conFgAcc1" presStyleIdx="0" presStyleCnt="3">
        <dgm:presLayoutVars>
          <dgm:bulletEnabled val="1"/>
        </dgm:presLayoutVars>
      </dgm:prSet>
      <dgm:spPr/>
    </dgm:pt>
    <dgm:pt modelId="{D1415736-9BD9-44F1-8E16-45FF2722FEDC}" type="pres">
      <dgm:prSet presAssocID="{D75FF1FE-86D7-4903-BDBA-AC4D31B0E3E9}" presName="spaceBetweenRectangles" presStyleCnt="0"/>
      <dgm:spPr/>
    </dgm:pt>
    <dgm:pt modelId="{FF13BEED-BACD-495B-805C-93BC9DFAFCA7}" type="pres">
      <dgm:prSet presAssocID="{501DDC25-EE99-4872-86DC-DEE20A6FBBA9}" presName="parentLin" presStyleCnt="0"/>
      <dgm:spPr/>
    </dgm:pt>
    <dgm:pt modelId="{9F19600E-C3ED-4E5F-90B6-AC298607CD9B}" type="pres">
      <dgm:prSet presAssocID="{501DDC25-EE99-4872-86DC-DEE20A6FBBA9}" presName="parentLeftMargin" presStyleLbl="node1" presStyleIdx="0" presStyleCnt="3"/>
      <dgm:spPr/>
    </dgm:pt>
    <dgm:pt modelId="{9904F31F-9761-477F-A436-6F857A92A1C4}" type="pres">
      <dgm:prSet presAssocID="{501DDC25-EE99-4872-86DC-DEE20A6FBBA9}" presName="parentText" presStyleLbl="node1" presStyleIdx="1" presStyleCnt="3" custScaleX="130280" custScaleY="421516" custLinFactNeighborX="-24932" custLinFactNeighborY="15094">
        <dgm:presLayoutVars>
          <dgm:chMax val="0"/>
          <dgm:bulletEnabled val="1"/>
        </dgm:presLayoutVars>
      </dgm:prSet>
      <dgm:spPr/>
    </dgm:pt>
    <dgm:pt modelId="{0ADD00DB-3D4B-47FE-A9F4-3A6F928B85EF}" type="pres">
      <dgm:prSet presAssocID="{501DDC25-EE99-4872-86DC-DEE20A6FBBA9}" presName="negativeSpace" presStyleCnt="0"/>
      <dgm:spPr/>
    </dgm:pt>
    <dgm:pt modelId="{38F84E96-40D4-4C72-A470-22870CF09285}" type="pres">
      <dgm:prSet presAssocID="{501DDC25-EE99-4872-86DC-DEE20A6FBBA9}" presName="childText" presStyleLbl="conFgAcc1" presStyleIdx="1" presStyleCnt="3">
        <dgm:presLayoutVars>
          <dgm:bulletEnabled val="1"/>
        </dgm:presLayoutVars>
      </dgm:prSet>
      <dgm:spPr/>
    </dgm:pt>
    <dgm:pt modelId="{D50DDAC6-61E0-4949-99CF-E629B352074C}" type="pres">
      <dgm:prSet presAssocID="{BABE8752-902B-4925-839F-8079679CCA3F}" presName="spaceBetweenRectangles" presStyleCnt="0"/>
      <dgm:spPr/>
    </dgm:pt>
    <dgm:pt modelId="{0EC6A844-249C-49FF-955B-B584CC18C0F9}" type="pres">
      <dgm:prSet presAssocID="{076A9F57-A29B-4F6F-AE51-CE55293B7F7B}" presName="parentLin" presStyleCnt="0"/>
      <dgm:spPr/>
    </dgm:pt>
    <dgm:pt modelId="{F3FB33AD-2693-4053-AC16-745B72964C1D}" type="pres">
      <dgm:prSet presAssocID="{076A9F57-A29B-4F6F-AE51-CE55293B7F7B}" presName="parentLeftMargin" presStyleLbl="node1" presStyleIdx="1" presStyleCnt="3"/>
      <dgm:spPr/>
    </dgm:pt>
    <dgm:pt modelId="{B7A3D510-5419-4B73-A399-41CA3F7983D3}" type="pres">
      <dgm:prSet presAssocID="{076A9F57-A29B-4F6F-AE51-CE55293B7F7B}" presName="parentText" presStyleLbl="node1" presStyleIdx="2" presStyleCnt="3" custScaleX="127755" custScaleY="480223" custLinFactNeighborX="-5663" custLinFactNeighborY="73730">
        <dgm:presLayoutVars>
          <dgm:chMax val="0"/>
          <dgm:bulletEnabled val="1"/>
        </dgm:presLayoutVars>
      </dgm:prSet>
      <dgm:spPr/>
    </dgm:pt>
    <dgm:pt modelId="{11F9AF5B-E7D4-4942-80C8-A16AEA1E39F7}" type="pres">
      <dgm:prSet presAssocID="{076A9F57-A29B-4F6F-AE51-CE55293B7F7B}" presName="negativeSpace" presStyleCnt="0"/>
      <dgm:spPr/>
    </dgm:pt>
    <dgm:pt modelId="{3E738E14-9822-4597-9BEF-018276E10570}" type="pres">
      <dgm:prSet presAssocID="{076A9F57-A29B-4F6F-AE51-CE55293B7F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9B97BF-9E1D-4CF8-B08F-0B9E289CAC24}" srcId="{D12F1BE9-4A55-40F2-A47B-A59D1E7793DF}" destId="{501DDC25-EE99-4872-86DC-DEE20A6FBBA9}" srcOrd="1" destOrd="0" parTransId="{8988BF54-41B1-403B-8553-C9AECFB0C01F}" sibTransId="{BABE8752-902B-4925-839F-8079679CCA3F}"/>
    <dgm:cxn modelId="{34358EEA-F717-4E9A-927F-89E87EDC0301}" type="presOf" srcId="{076A9F57-A29B-4F6F-AE51-CE55293B7F7B}" destId="{B7A3D510-5419-4B73-A399-41CA3F7983D3}" srcOrd="1" destOrd="0" presId="urn:microsoft.com/office/officeart/2005/8/layout/list1"/>
    <dgm:cxn modelId="{AF630C2C-B8EC-40C8-B9E9-E0F660C26A66}" srcId="{D12F1BE9-4A55-40F2-A47B-A59D1E7793DF}" destId="{076A9F57-A29B-4F6F-AE51-CE55293B7F7B}" srcOrd="2" destOrd="0" parTransId="{313DA9C0-CD8F-42BD-AE3B-1F7975AC64CD}" sibTransId="{AEBCE591-FFAE-4209-BA95-FF600ED83692}"/>
    <dgm:cxn modelId="{20A7DB77-7B97-4FCE-90D9-768514ED834B}" type="presOf" srcId="{501DDC25-EE99-4872-86DC-DEE20A6FBBA9}" destId="{9904F31F-9761-477F-A436-6F857A92A1C4}" srcOrd="1" destOrd="0" presId="urn:microsoft.com/office/officeart/2005/8/layout/list1"/>
    <dgm:cxn modelId="{7889FF79-4E73-4F72-8449-6727DB1891CD}" type="presOf" srcId="{94CBE498-72E3-4DEC-98A3-C6A4372B049A}" destId="{501A7197-FE8E-46E2-822B-0D15A18E5740}" srcOrd="0" destOrd="0" presId="urn:microsoft.com/office/officeart/2005/8/layout/list1"/>
    <dgm:cxn modelId="{48CE732D-0F34-43E2-8B49-F6584027A2AB}" type="presOf" srcId="{D12F1BE9-4A55-40F2-A47B-A59D1E7793DF}" destId="{C5AC178B-D4F3-4A5C-B29A-FFDFEBCC8BA8}" srcOrd="0" destOrd="0" presId="urn:microsoft.com/office/officeart/2005/8/layout/list1"/>
    <dgm:cxn modelId="{F6BCE213-4FAD-4686-8433-45867F1EFA8E}" type="presOf" srcId="{501DDC25-EE99-4872-86DC-DEE20A6FBBA9}" destId="{9F19600E-C3ED-4E5F-90B6-AC298607CD9B}" srcOrd="0" destOrd="0" presId="urn:microsoft.com/office/officeart/2005/8/layout/list1"/>
    <dgm:cxn modelId="{8E36190E-175B-45FB-B9FB-840C835C97DD}" srcId="{D12F1BE9-4A55-40F2-A47B-A59D1E7793DF}" destId="{94CBE498-72E3-4DEC-98A3-C6A4372B049A}" srcOrd="0" destOrd="0" parTransId="{B324029E-C7FC-4B3F-8089-98CB9923E488}" sibTransId="{D75FF1FE-86D7-4903-BDBA-AC4D31B0E3E9}"/>
    <dgm:cxn modelId="{CAF2C7B3-6FF0-4A11-B5E8-11E8127DF6C0}" type="presOf" srcId="{076A9F57-A29B-4F6F-AE51-CE55293B7F7B}" destId="{F3FB33AD-2693-4053-AC16-745B72964C1D}" srcOrd="0" destOrd="0" presId="urn:microsoft.com/office/officeart/2005/8/layout/list1"/>
    <dgm:cxn modelId="{ED607D27-BD7F-43EE-B592-E1866A9E81ED}" type="presOf" srcId="{94CBE498-72E3-4DEC-98A3-C6A4372B049A}" destId="{7242D329-7FC0-495C-9DB9-7381C757606D}" srcOrd="1" destOrd="0" presId="urn:microsoft.com/office/officeart/2005/8/layout/list1"/>
    <dgm:cxn modelId="{0053BA3A-D080-4396-A3EC-5CEBB264057E}" type="presParOf" srcId="{C5AC178B-D4F3-4A5C-B29A-FFDFEBCC8BA8}" destId="{F24B8FD7-2ED1-4491-A670-FFD846AB6335}" srcOrd="0" destOrd="0" presId="urn:microsoft.com/office/officeart/2005/8/layout/list1"/>
    <dgm:cxn modelId="{FC2117A1-61E6-4126-AF6C-3D6CA77CD7CC}" type="presParOf" srcId="{F24B8FD7-2ED1-4491-A670-FFD846AB6335}" destId="{501A7197-FE8E-46E2-822B-0D15A18E5740}" srcOrd="0" destOrd="0" presId="urn:microsoft.com/office/officeart/2005/8/layout/list1"/>
    <dgm:cxn modelId="{F93E0173-3A98-40D3-B2C3-6304E076358E}" type="presParOf" srcId="{F24B8FD7-2ED1-4491-A670-FFD846AB6335}" destId="{7242D329-7FC0-495C-9DB9-7381C757606D}" srcOrd="1" destOrd="0" presId="urn:microsoft.com/office/officeart/2005/8/layout/list1"/>
    <dgm:cxn modelId="{47909E5B-02C5-49BE-BE8E-522ADDA9DA12}" type="presParOf" srcId="{C5AC178B-D4F3-4A5C-B29A-FFDFEBCC8BA8}" destId="{6A3A63DE-B9C3-49A6-96F5-90BC36973470}" srcOrd="1" destOrd="0" presId="urn:microsoft.com/office/officeart/2005/8/layout/list1"/>
    <dgm:cxn modelId="{7283FF8F-6452-47B2-87FB-3E25560EB870}" type="presParOf" srcId="{C5AC178B-D4F3-4A5C-B29A-FFDFEBCC8BA8}" destId="{92F372B9-92A6-4628-8A77-EE7AC5E24F3C}" srcOrd="2" destOrd="0" presId="urn:microsoft.com/office/officeart/2005/8/layout/list1"/>
    <dgm:cxn modelId="{7F25D63A-9F04-4BE2-83DF-10364D5449B8}" type="presParOf" srcId="{C5AC178B-D4F3-4A5C-B29A-FFDFEBCC8BA8}" destId="{D1415736-9BD9-44F1-8E16-45FF2722FEDC}" srcOrd="3" destOrd="0" presId="urn:microsoft.com/office/officeart/2005/8/layout/list1"/>
    <dgm:cxn modelId="{75EDAD38-61B0-4517-8A79-11FE9D5BEB2F}" type="presParOf" srcId="{C5AC178B-D4F3-4A5C-B29A-FFDFEBCC8BA8}" destId="{FF13BEED-BACD-495B-805C-93BC9DFAFCA7}" srcOrd="4" destOrd="0" presId="urn:microsoft.com/office/officeart/2005/8/layout/list1"/>
    <dgm:cxn modelId="{A01A2F5A-93CB-496F-B2BC-C32874547B33}" type="presParOf" srcId="{FF13BEED-BACD-495B-805C-93BC9DFAFCA7}" destId="{9F19600E-C3ED-4E5F-90B6-AC298607CD9B}" srcOrd="0" destOrd="0" presId="urn:microsoft.com/office/officeart/2005/8/layout/list1"/>
    <dgm:cxn modelId="{2CDDEC5E-073D-4AEA-8B13-D9855494938F}" type="presParOf" srcId="{FF13BEED-BACD-495B-805C-93BC9DFAFCA7}" destId="{9904F31F-9761-477F-A436-6F857A92A1C4}" srcOrd="1" destOrd="0" presId="urn:microsoft.com/office/officeart/2005/8/layout/list1"/>
    <dgm:cxn modelId="{9F93524C-18EC-4FF8-8D16-BFBEA8E5E125}" type="presParOf" srcId="{C5AC178B-D4F3-4A5C-B29A-FFDFEBCC8BA8}" destId="{0ADD00DB-3D4B-47FE-A9F4-3A6F928B85EF}" srcOrd="5" destOrd="0" presId="urn:microsoft.com/office/officeart/2005/8/layout/list1"/>
    <dgm:cxn modelId="{9DE12B05-17CF-4128-BD09-BA635E22DF52}" type="presParOf" srcId="{C5AC178B-D4F3-4A5C-B29A-FFDFEBCC8BA8}" destId="{38F84E96-40D4-4C72-A470-22870CF09285}" srcOrd="6" destOrd="0" presId="urn:microsoft.com/office/officeart/2005/8/layout/list1"/>
    <dgm:cxn modelId="{AF0EA500-5DD3-49B1-828B-FAC75A8D6600}" type="presParOf" srcId="{C5AC178B-D4F3-4A5C-B29A-FFDFEBCC8BA8}" destId="{D50DDAC6-61E0-4949-99CF-E629B352074C}" srcOrd="7" destOrd="0" presId="urn:microsoft.com/office/officeart/2005/8/layout/list1"/>
    <dgm:cxn modelId="{DE32287E-8DE7-4C22-A3BD-D5AD4B61F8DA}" type="presParOf" srcId="{C5AC178B-D4F3-4A5C-B29A-FFDFEBCC8BA8}" destId="{0EC6A844-249C-49FF-955B-B584CC18C0F9}" srcOrd="8" destOrd="0" presId="urn:microsoft.com/office/officeart/2005/8/layout/list1"/>
    <dgm:cxn modelId="{6B0E7D3F-7891-4EBD-86A6-FED1AB6C618A}" type="presParOf" srcId="{0EC6A844-249C-49FF-955B-B584CC18C0F9}" destId="{F3FB33AD-2693-4053-AC16-745B72964C1D}" srcOrd="0" destOrd="0" presId="urn:microsoft.com/office/officeart/2005/8/layout/list1"/>
    <dgm:cxn modelId="{EFCCA63A-89E6-4F5C-B0F6-D79E5A566485}" type="presParOf" srcId="{0EC6A844-249C-49FF-955B-B584CC18C0F9}" destId="{B7A3D510-5419-4B73-A399-41CA3F7983D3}" srcOrd="1" destOrd="0" presId="urn:microsoft.com/office/officeart/2005/8/layout/list1"/>
    <dgm:cxn modelId="{97CA3A89-C010-4A72-9D25-94400804CF91}" type="presParOf" srcId="{C5AC178B-D4F3-4A5C-B29A-FFDFEBCC8BA8}" destId="{11F9AF5B-E7D4-4942-80C8-A16AEA1E39F7}" srcOrd="9" destOrd="0" presId="urn:microsoft.com/office/officeart/2005/8/layout/list1"/>
    <dgm:cxn modelId="{F4EAFEC7-97F3-481B-9484-25CF8DBCDD15}" type="presParOf" srcId="{C5AC178B-D4F3-4A5C-B29A-FFDFEBCC8BA8}" destId="{3E738E14-9822-4597-9BEF-018276E1057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D5BFD-4D76-4235-905A-D95C75C1BBE3}">
      <dsp:nvSpPr>
        <dsp:cNvPr id="0" name=""/>
        <dsp:cNvSpPr/>
      </dsp:nvSpPr>
      <dsp:spPr>
        <a:xfrm>
          <a:off x="0" y="25447"/>
          <a:ext cx="6629400" cy="4288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07A11-D435-4855-B87D-EAB1189418A8}">
      <dsp:nvSpPr>
        <dsp:cNvPr id="0" name=""/>
        <dsp:cNvSpPr/>
      </dsp:nvSpPr>
      <dsp:spPr>
        <a:xfrm>
          <a:off x="304799" y="70232"/>
          <a:ext cx="4640580" cy="328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Philosophy</a:t>
          </a:r>
        </a:p>
      </dsp:txBody>
      <dsp:txXfrm>
        <a:off x="320857" y="86290"/>
        <a:ext cx="4608464" cy="296827"/>
      </dsp:txXfrm>
    </dsp:sp>
    <dsp:sp modelId="{6E34BDE2-57A3-426D-8DF5-46CE04E6E019}">
      <dsp:nvSpPr>
        <dsp:cNvPr id="0" name=""/>
        <dsp:cNvSpPr/>
      </dsp:nvSpPr>
      <dsp:spPr>
        <a:xfrm>
          <a:off x="0" y="588580"/>
          <a:ext cx="6629400" cy="4478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5770B-0F5C-4CB8-B023-AB8909C742EF}">
      <dsp:nvSpPr>
        <dsp:cNvPr id="0" name=""/>
        <dsp:cNvSpPr/>
      </dsp:nvSpPr>
      <dsp:spPr>
        <a:xfrm>
          <a:off x="304799" y="641731"/>
          <a:ext cx="4640580" cy="377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View of Reality</a:t>
          </a:r>
        </a:p>
      </dsp:txBody>
      <dsp:txXfrm>
        <a:off x="323232" y="660164"/>
        <a:ext cx="4603714" cy="340746"/>
      </dsp:txXfrm>
    </dsp:sp>
    <dsp:sp modelId="{9E1B7DEF-82EC-4197-B424-C1BC57408748}">
      <dsp:nvSpPr>
        <dsp:cNvPr id="0" name=""/>
        <dsp:cNvSpPr/>
      </dsp:nvSpPr>
      <dsp:spPr>
        <a:xfrm>
          <a:off x="0" y="1169000"/>
          <a:ext cx="6629400" cy="5140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A47C0-46BB-4F27-8CA7-F7833A1EE70A}">
      <dsp:nvSpPr>
        <dsp:cNvPr id="0" name=""/>
        <dsp:cNvSpPr/>
      </dsp:nvSpPr>
      <dsp:spPr>
        <a:xfrm>
          <a:off x="331470" y="1176875"/>
          <a:ext cx="4640580" cy="375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History</a:t>
          </a:r>
        </a:p>
      </dsp:txBody>
      <dsp:txXfrm>
        <a:off x="349819" y="1195224"/>
        <a:ext cx="4603882" cy="339187"/>
      </dsp:txXfrm>
    </dsp:sp>
    <dsp:sp modelId="{5CDAE220-33F8-4755-9659-2D92510AB82A}">
      <dsp:nvSpPr>
        <dsp:cNvPr id="0" name=""/>
        <dsp:cNvSpPr/>
      </dsp:nvSpPr>
      <dsp:spPr>
        <a:xfrm>
          <a:off x="0" y="1796767"/>
          <a:ext cx="6629400" cy="4931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4A6C0-9F9D-448B-B8FC-5540D3384D37}">
      <dsp:nvSpPr>
        <dsp:cNvPr id="0" name=""/>
        <dsp:cNvSpPr/>
      </dsp:nvSpPr>
      <dsp:spPr>
        <a:xfrm>
          <a:off x="381001" y="1819080"/>
          <a:ext cx="4640580" cy="354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Psychology</a:t>
          </a:r>
        </a:p>
      </dsp:txBody>
      <dsp:txXfrm>
        <a:off x="398327" y="1836406"/>
        <a:ext cx="4605928" cy="320264"/>
      </dsp:txXfrm>
    </dsp:sp>
    <dsp:sp modelId="{70AC355C-7E62-4F16-943C-A30DFAC438C4}">
      <dsp:nvSpPr>
        <dsp:cNvPr id="0" name=""/>
        <dsp:cNvSpPr/>
      </dsp:nvSpPr>
      <dsp:spPr>
        <a:xfrm>
          <a:off x="0" y="2413286"/>
          <a:ext cx="6629400" cy="4457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BE0D9-2401-45CC-B88E-9A267F43BAB4}">
      <dsp:nvSpPr>
        <dsp:cNvPr id="0" name=""/>
        <dsp:cNvSpPr/>
      </dsp:nvSpPr>
      <dsp:spPr>
        <a:xfrm>
          <a:off x="331470" y="2428130"/>
          <a:ext cx="4640580" cy="368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Social Issue</a:t>
          </a:r>
        </a:p>
      </dsp:txBody>
      <dsp:txXfrm>
        <a:off x="349479" y="2446139"/>
        <a:ext cx="4604562" cy="332898"/>
      </dsp:txXfrm>
    </dsp:sp>
    <dsp:sp modelId="{626E5E13-3C3A-4CE9-8F14-1E49492BDAAC}">
      <dsp:nvSpPr>
        <dsp:cNvPr id="0" name=""/>
        <dsp:cNvSpPr/>
      </dsp:nvSpPr>
      <dsp:spPr>
        <a:xfrm>
          <a:off x="0" y="2976952"/>
          <a:ext cx="66294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CB603-547D-463B-8607-FDE49AD40CD9}">
      <dsp:nvSpPr>
        <dsp:cNvPr id="0" name=""/>
        <dsp:cNvSpPr/>
      </dsp:nvSpPr>
      <dsp:spPr>
        <a:xfrm>
          <a:off x="331470" y="2999425"/>
          <a:ext cx="4640580" cy="3612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403" tIns="0" rIns="175403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Domains of Knowledge</a:t>
          </a:r>
        </a:p>
      </dsp:txBody>
      <dsp:txXfrm>
        <a:off x="349107" y="3017062"/>
        <a:ext cx="4605306" cy="326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8CF1F-3B4A-4B6A-8877-CB03CDDAB1E9}">
      <dsp:nvSpPr>
        <dsp:cNvPr id="0" name=""/>
        <dsp:cNvSpPr/>
      </dsp:nvSpPr>
      <dsp:spPr>
        <a:xfrm>
          <a:off x="0" y="1015638"/>
          <a:ext cx="422129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4E78D-0D98-4ED2-B23A-71FEC19A6436}">
      <dsp:nvSpPr>
        <dsp:cNvPr id="0" name=""/>
        <dsp:cNvSpPr/>
      </dsp:nvSpPr>
      <dsp:spPr>
        <a:xfrm>
          <a:off x="145562" y="0"/>
          <a:ext cx="3413511" cy="11107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688" tIns="0" rIns="1116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design of the curriculum</a:t>
          </a:r>
        </a:p>
      </dsp:txBody>
      <dsp:txXfrm>
        <a:off x="145562" y="0"/>
        <a:ext cx="3413511" cy="1110723"/>
      </dsp:txXfrm>
    </dsp:sp>
    <dsp:sp modelId="{51228DB3-E7D4-486B-A0C1-9A59D129891F}">
      <dsp:nvSpPr>
        <dsp:cNvPr id="0" name=""/>
        <dsp:cNvSpPr/>
      </dsp:nvSpPr>
      <dsp:spPr>
        <a:xfrm>
          <a:off x="0" y="2652923"/>
          <a:ext cx="422129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5634D-BCAA-48AB-BADB-754A15E9B7AC}">
      <dsp:nvSpPr>
        <dsp:cNvPr id="0" name=""/>
        <dsp:cNvSpPr/>
      </dsp:nvSpPr>
      <dsp:spPr>
        <a:xfrm>
          <a:off x="145562" y="1295402"/>
          <a:ext cx="3452625" cy="14155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688" tIns="0" rIns="1116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role of schools, administrators, teachers, learners, curriculum specialist</a:t>
          </a:r>
        </a:p>
      </dsp:txBody>
      <dsp:txXfrm>
        <a:off x="145562" y="1295402"/>
        <a:ext cx="3452625" cy="1415525"/>
      </dsp:txXfrm>
    </dsp:sp>
    <dsp:sp modelId="{2DB5D132-AB90-49A4-A479-F0988A86E33E}">
      <dsp:nvSpPr>
        <dsp:cNvPr id="0" name=""/>
        <dsp:cNvSpPr/>
      </dsp:nvSpPr>
      <dsp:spPr>
        <a:xfrm>
          <a:off x="0" y="4027586"/>
          <a:ext cx="422129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FD44AC-C5B0-407B-B2EE-07415AFE4DC4}">
      <dsp:nvSpPr>
        <dsp:cNvPr id="0" name=""/>
        <dsp:cNvSpPr/>
      </dsp:nvSpPr>
      <dsp:spPr>
        <a:xfrm>
          <a:off x="72782" y="2970015"/>
          <a:ext cx="3452654" cy="118692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688" tIns="0" rIns="1116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Requirements for evaluation and implementation</a:t>
          </a:r>
        </a:p>
      </dsp:txBody>
      <dsp:txXfrm>
        <a:off x="72782" y="2970015"/>
        <a:ext cx="3452654" cy="11869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372B9-92A6-4628-8A77-EE7AC5E24F3C}">
      <dsp:nvSpPr>
        <dsp:cNvPr id="0" name=""/>
        <dsp:cNvSpPr/>
      </dsp:nvSpPr>
      <dsp:spPr>
        <a:xfrm>
          <a:off x="0" y="1138388"/>
          <a:ext cx="79168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2D329-7FC0-495C-9DB9-7381C757606D}">
      <dsp:nvSpPr>
        <dsp:cNvPr id="0" name=""/>
        <dsp:cNvSpPr/>
      </dsp:nvSpPr>
      <dsp:spPr>
        <a:xfrm>
          <a:off x="296861" y="0"/>
          <a:ext cx="7211205" cy="1238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467" tIns="0" rIns="2094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This approach considers the major connectedness of inputs, throughputs and outputs  that comprise the educational system.</a:t>
          </a:r>
        </a:p>
      </dsp:txBody>
      <dsp:txXfrm>
        <a:off x="296861" y="0"/>
        <a:ext cx="7211205" cy="1238381"/>
      </dsp:txXfrm>
    </dsp:sp>
    <dsp:sp modelId="{38F84E96-40D4-4C72-A470-22870CF09285}">
      <dsp:nvSpPr>
        <dsp:cNvPr id="0" name=""/>
        <dsp:cNvSpPr/>
      </dsp:nvSpPr>
      <dsp:spPr>
        <a:xfrm>
          <a:off x="0" y="2681375"/>
          <a:ext cx="79168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4F31F-9761-477F-A436-6F857A92A1C4}">
      <dsp:nvSpPr>
        <dsp:cNvPr id="0" name=""/>
        <dsp:cNvSpPr/>
      </dsp:nvSpPr>
      <dsp:spPr>
        <a:xfrm>
          <a:off x="296861" y="1524002"/>
          <a:ext cx="7212810" cy="13687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467" tIns="0" rIns="2094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This approach emphasizes the managerial/leadership and supervisory aspects of curriculum especially  in the implementation and organization process.</a:t>
          </a:r>
        </a:p>
      </dsp:txBody>
      <dsp:txXfrm>
        <a:off x="296861" y="1524002"/>
        <a:ext cx="7212810" cy="1368746"/>
      </dsp:txXfrm>
    </dsp:sp>
    <dsp:sp modelId="{3E738E14-9822-4597-9BEF-018276E10570}">
      <dsp:nvSpPr>
        <dsp:cNvPr id="0" name=""/>
        <dsp:cNvSpPr/>
      </dsp:nvSpPr>
      <dsp:spPr>
        <a:xfrm>
          <a:off x="0" y="4414995"/>
          <a:ext cx="7916862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3D510-5419-4B73-A399-41CA3F7983D3}">
      <dsp:nvSpPr>
        <dsp:cNvPr id="0" name=""/>
        <dsp:cNvSpPr/>
      </dsp:nvSpPr>
      <dsp:spPr>
        <a:xfrm>
          <a:off x="373061" y="3127802"/>
          <a:ext cx="7073016" cy="1559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467" tIns="0" rIns="209467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Curriculum is viewed as the major system  and the other processes related to it such as  supervision (motivation, leadership styles, communication  and systems (decision making), instruction and evaluation subsystems. </a:t>
          </a:r>
        </a:p>
      </dsp:txBody>
      <dsp:txXfrm>
        <a:off x="373061" y="3127802"/>
        <a:ext cx="7073016" cy="1559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C5452-3B19-4BA4-99E2-C91FFF1629B3}">
      <dsp:nvSpPr>
        <dsp:cNvPr id="0" name=""/>
        <dsp:cNvSpPr/>
      </dsp:nvSpPr>
      <dsp:spPr>
        <a:xfrm>
          <a:off x="-155657" y="-228547"/>
          <a:ext cx="10603120" cy="10603120"/>
        </a:xfrm>
        <a:prstGeom prst="blockArc">
          <a:avLst>
            <a:gd name="adj1" fmla="val 12671764"/>
            <a:gd name="adj2" fmla="val 14328236"/>
            <a:gd name="adj3" fmla="val 15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A927B1-9AE4-4F40-8207-CA74D0D24071}">
      <dsp:nvSpPr>
        <dsp:cNvPr id="0" name=""/>
        <dsp:cNvSpPr/>
      </dsp:nvSpPr>
      <dsp:spPr>
        <a:xfrm>
          <a:off x="-155657" y="-5676925"/>
          <a:ext cx="10603120" cy="10603120"/>
        </a:xfrm>
        <a:prstGeom prst="blockArc">
          <a:avLst>
            <a:gd name="adj1" fmla="val 7271764"/>
            <a:gd name="adj2" fmla="val 8928236"/>
            <a:gd name="adj3" fmla="val 15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A2C01E-986B-4BE3-994F-EB2FBE9759A5}">
      <dsp:nvSpPr>
        <dsp:cNvPr id="0" name=""/>
        <dsp:cNvSpPr/>
      </dsp:nvSpPr>
      <dsp:spPr>
        <a:xfrm>
          <a:off x="-5604036" y="-5676925"/>
          <a:ext cx="10603120" cy="10603120"/>
        </a:xfrm>
        <a:prstGeom prst="blockArc">
          <a:avLst>
            <a:gd name="adj1" fmla="val 1871764"/>
            <a:gd name="adj2" fmla="val 3528236"/>
            <a:gd name="adj3" fmla="val 15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8FCA14-6E35-4D86-8774-9DEBE17A0AD0}">
      <dsp:nvSpPr>
        <dsp:cNvPr id="0" name=""/>
        <dsp:cNvSpPr/>
      </dsp:nvSpPr>
      <dsp:spPr>
        <a:xfrm>
          <a:off x="-5604036" y="-228547"/>
          <a:ext cx="10603120" cy="10603120"/>
        </a:xfrm>
        <a:prstGeom prst="blockArc">
          <a:avLst>
            <a:gd name="adj1" fmla="val 18071764"/>
            <a:gd name="adj2" fmla="val 19728236"/>
            <a:gd name="adj3" fmla="val 15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A7CAA9-318E-4CBA-B98D-2203DED9FB9C}">
      <dsp:nvSpPr>
        <dsp:cNvPr id="0" name=""/>
        <dsp:cNvSpPr/>
      </dsp:nvSpPr>
      <dsp:spPr>
        <a:xfrm>
          <a:off x="1584704" y="1511814"/>
          <a:ext cx="1674018" cy="1674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Intellectual Academic Approach</a:t>
          </a:r>
        </a:p>
      </dsp:txBody>
      <dsp:txXfrm>
        <a:off x="1584704" y="1511814"/>
        <a:ext cx="1674018" cy="1674018"/>
      </dsp:txXfrm>
    </dsp:sp>
    <dsp:sp modelId="{86A79D0C-7F5D-4218-89BF-C121023B74AE}">
      <dsp:nvSpPr>
        <dsp:cNvPr id="0" name=""/>
        <dsp:cNvSpPr/>
      </dsp:nvSpPr>
      <dsp:spPr>
        <a:xfrm>
          <a:off x="1577281" y="14990"/>
          <a:ext cx="1688863" cy="1118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Studies of Learners</a:t>
          </a:r>
        </a:p>
      </dsp:txBody>
      <dsp:txXfrm>
        <a:off x="1577281" y="14990"/>
        <a:ext cx="1688863" cy="1118308"/>
      </dsp:txXfrm>
    </dsp:sp>
    <dsp:sp modelId="{D8152D92-BBFE-427B-BBE4-CDB00C1C8220}">
      <dsp:nvSpPr>
        <dsp:cNvPr id="0" name=""/>
        <dsp:cNvSpPr/>
      </dsp:nvSpPr>
      <dsp:spPr>
        <a:xfrm>
          <a:off x="3533568" y="1447799"/>
          <a:ext cx="1325648" cy="1802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Studies of Contemporary needs </a:t>
          </a:r>
        </a:p>
      </dsp:txBody>
      <dsp:txXfrm>
        <a:off x="3533568" y="1447799"/>
        <a:ext cx="1325648" cy="1802049"/>
      </dsp:txXfrm>
    </dsp:sp>
    <dsp:sp modelId="{6996B73F-0E51-4C9A-A0AE-6248F2123DF8}">
      <dsp:nvSpPr>
        <dsp:cNvPr id="0" name=""/>
        <dsp:cNvSpPr/>
      </dsp:nvSpPr>
      <dsp:spPr>
        <a:xfrm>
          <a:off x="1404356" y="3537596"/>
          <a:ext cx="2034712" cy="1171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Suggestions from subject experts</a:t>
          </a:r>
        </a:p>
      </dsp:txBody>
      <dsp:txXfrm>
        <a:off x="1404356" y="3537596"/>
        <a:ext cx="2034712" cy="1171813"/>
      </dsp:txXfrm>
    </dsp:sp>
    <dsp:sp modelId="{FCCDFD5F-7039-438F-B4A9-7649B01ACAF8}">
      <dsp:nvSpPr>
        <dsp:cNvPr id="0" name=""/>
        <dsp:cNvSpPr/>
      </dsp:nvSpPr>
      <dsp:spPr>
        <a:xfrm>
          <a:off x="17582" y="1523345"/>
          <a:ext cx="1258902" cy="1650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Studies of contemporary life</a:t>
          </a:r>
        </a:p>
      </dsp:txBody>
      <dsp:txXfrm>
        <a:off x="17582" y="1523345"/>
        <a:ext cx="1258902" cy="16509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372B9-92A6-4628-8A77-EE7AC5E24F3C}">
      <dsp:nvSpPr>
        <dsp:cNvPr id="0" name=""/>
        <dsp:cNvSpPr/>
      </dsp:nvSpPr>
      <dsp:spPr>
        <a:xfrm>
          <a:off x="0" y="1045433"/>
          <a:ext cx="7916862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2D329-7FC0-495C-9DB9-7381C757606D}">
      <dsp:nvSpPr>
        <dsp:cNvPr id="0" name=""/>
        <dsp:cNvSpPr/>
      </dsp:nvSpPr>
      <dsp:spPr>
        <a:xfrm>
          <a:off x="296861" y="0"/>
          <a:ext cx="7211205" cy="11258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467" tIns="0" rIns="2094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Proponents argue that the education is not to control instruction  in order to preserve existing orders. </a:t>
          </a:r>
        </a:p>
      </dsp:txBody>
      <dsp:txXfrm>
        <a:off x="351818" y="54957"/>
        <a:ext cx="7101291" cy="1015887"/>
      </dsp:txXfrm>
    </dsp:sp>
    <dsp:sp modelId="{38F84E96-40D4-4C72-A470-22870CF09285}">
      <dsp:nvSpPr>
        <dsp:cNvPr id="0" name=""/>
        <dsp:cNvSpPr/>
      </dsp:nvSpPr>
      <dsp:spPr>
        <a:xfrm>
          <a:off x="0" y="2448148"/>
          <a:ext cx="7916862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4F31F-9761-477F-A436-6F857A92A1C4}">
      <dsp:nvSpPr>
        <dsp:cNvPr id="0" name=""/>
        <dsp:cNvSpPr/>
      </dsp:nvSpPr>
      <dsp:spPr>
        <a:xfrm>
          <a:off x="296861" y="1395990"/>
          <a:ext cx="7212810" cy="12443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467" tIns="0" rIns="2094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purpose of education is to emancipate society from traditional outmoded orders through individual free choice.   </a:t>
          </a:r>
        </a:p>
      </dsp:txBody>
      <dsp:txXfrm>
        <a:off x="357603" y="1456732"/>
        <a:ext cx="7091326" cy="1122831"/>
      </dsp:txXfrm>
    </dsp:sp>
    <dsp:sp modelId="{3E738E14-9822-4597-9BEF-018276E10570}">
      <dsp:nvSpPr>
        <dsp:cNvPr id="0" name=""/>
        <dsp:cNvSpPr/>
      </dsp:nvSpPr>
      <dsp:spPr>
        <a:xfrm>
          <a:off x="0" y="4024166"/>
          <a:ext cx="7916862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3D510-5419-4B73-A399-41CA3F7983D3}">
      <dsp:nvSpPr>
        <dsp:cNvPr id="0" name=""/>
        <dsp:cNvSpPr/>
      </dsp:nvSpPr>
      <dsp:spPr>
        <a:xfrm>
          <a:off x="373061" y="2925780"/>
          <a:ext cx="7073016" cy="1417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467" tIns="0" rIns="209467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foci of the curriculum are community, national and world problems that need to be addressed through an interdisciplinary approach. </a:t>
          </a:r>
        </a:p>
      </dsp:txBody>
      <dsp:txXfrm>
        <a:off x="442263" y="2994982"/>
        <a:ext cx="6934612" cy="1279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#1" minVer="12.0">
  <dgm:title val=""/>
  <dgm:desc val=""/>
  <dgm:catLst>
    <dgm:cat type="cycle" pri="9000"/>
    <dgm:cat type="relationship" pri="21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100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100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100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 fact="-1"/>
              <dgm:constr type="h" for="ch" forName="singleconn" refType="w" refFor="ch" refForName="oneComp" fact="0.24"/>
              <dgm:constr type="diam" for="ch" refType="diam" op="equ" fact="-1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100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constrLst>
          <dgm:constr type="w" val="1"/>
          <dgm:constr type="h" refType="w"/>
          <dgm:constr type="lMarg"/>
          <dgm:constr type="rMarg"/>
          <dgm:constr type="tMarg"/>
          <dgm:constr type="bMarg"/>
        </dgm:constrLst>
        <dgm:ruleLst>
          <dgm:rule type="primFontSz" val="2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/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</dgm:constrLst>
                <dgm:ruleLst>
                  <dgm:rule type="primFontSz" val="2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constrLst>
                    <dgm:constr type="begPad"/>
                    <dgm:constr type="endPad"/>
                  </dgm:constrLst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</dgm:constrLst>
                  <dgm:ruleLst>
                    <dgm:rule type="primFontSz" val="2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forEach name="sibTransForEach1" axis="followSib" ptType="sibTrans" hideLastTrans="0" cnt="1">
                <dgm:layoutNode name="singleconn" styleLbl="sibTrans2D1">
                  <dgm:choose name="Name25">
                    <dgm:if name="Name26" func="var" arg="dir" op="equ" val="norm">
                      <dgm:alg type="conn">
                        <dgm:param type="connRout" val="longCurve"/>
                        <dgm:param type="begPts" val="bCtr"/>
                        <dgm:param type="endPts" val="tCtr"/>
                        <dgm:param type="begSty" val="noArr"/>
                        <dgm:param type="endSty" val="noArr"/>
                        <dgm:param type="srcNode" val="dummyConnPt"/>
                        <dgm:param type="dstNode" val="dummyConnPt"/>
                      </dgm:alg>
                      <dgm:shape xmlns:r="http://schemas.openxmlformats.org/officeDocument/2006/relationships" type="conn" r:blip="" zOrderOff="-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if>
                    <dgm:else name="Name27">
                      <dgm:alg type="conn">
                        <dgm:param type="connRout" val="longCurve"/>
                        <dgm:param type="begPts" val="bCtr"/>
                        <dgm:param type="endPts" val="tCtr"/>
                        <dgm:param type="begSty" val="noArr"/>
                        <dgm:param type="endSty" val="noArr"/>
                        <dgm:param type="srcNode" val="dummyConnPt"/>
                        <dgm:param type="dstNode" val="dummyConnPt"/>
                      </dgm:alg>
                      <dgm:shape xmlns:r="http://schemas.openxmlformats.org/officeDocument/2006/relationships" type="conn" r:blip="" zOrderOff="-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else>
                  </dgm:choose>
                </dgm:layoutNode>
              </dgm:forEach>
            </dgm:if>
            <dgm:else name="Name28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online </a:t>
            </a:r>
            <a:r>
              <a:rPr lang="en-US" dirty="0" err="1"/>
              <a:t>Prezi</a:t>
            </a:r>
            <a:r>
              <a:rPr lang="en-US" dirty="0"/>
              <a:t> may help you</a:t>
            </a:r>
            <a:r>
              <a:rPr lang="en-US" baseline="0" dirty="0"/>
              <a:t> understand the approach  https://prezi.com/uxbl44sygqng/humanistic-and-reconceptualist-approach/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Food for thought, Dewey (1998) argued that education should integrate multiple theories to accommodate a variety of learning situations.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DQ 2 in week 1 it would serve you well to review this slide show and the references given to understand curriculum approaches.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/>
          <a:p>
            <a:fld id="{743653DA-8BF4-4869-96FE-9BCF43372D4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0EC5-AC53-4169-941E-EDF10CD23748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2/9/2017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vid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su.edu/catalyst/PastEvents/2005/FinkIDGuide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772400" cy="1974059"/>
          </a:xfrm>
        </p:spPr>
        <p:txBody>
          <a:bodyPr/>
          <a:lstStyle/>
          <a:p>
            <a:r>
              <a:rPr lang="en-US" dirty="0"/>
              <a:t>Curriculum Approaches reflect the following: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066800" y="2667000"/>
          <a:ext cx="6629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Humanistic-Aesthetic Approach</a:t>
            </a:r>
            <a:br>
              <a:rPr lang="en-US" dirty="0"/>
            </a:b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b="1" dirty="0"/>
              <a:t>Most Recognized Nontechnical/Nonscientific Models</a:t>
            </a:r>
            <a:endParaRPr lang="en-US" dirty="0"/>
          </a:p>
          <a:p>
            <a:pPr marL="609600" indent="-609600">
              <a:buFont typeface="+mj-lt"/>
              <a:buAutoNum type="arabicPeriod"/>
              <a:defRPr/>
            </a:pPr>
            <a:r>
              <a:rPr lang="en-US" dirty="0"/>
              <a:t>Allan </a:t>
            </a:r>
            <a:r>
              <a:rPr lang="en-US" dirty="0" err="1"/>
              <a:t>Glatthorn</a:t>
            </a:r>
            <a:r>
              <a:rPr lang="en-US" dirty="0"/>
              <a:t>:  Naturalistic Model.</a:t>
            </a:r>
          </a:p>
          <a:p>
            <a:pPr marL="609600" lvl="0" indent="-609600">
              <a:buFont typeface="+mj-lt"/>
              <a:buAutoNum type="arabicPeriod"/>
              <a:defRPr/>
            </a:pPr>
            <a:r>
              <a:rPr lang="en-US" dirty="0"/>
              <a:t>Abraham Harold Maslow, an American Psychologist developed.  </a:t>
            </a:r>
          </a:p>
          <a:p>
            <a:pPr marL="609600" indent="-609600">
              <a:buFont typeface="+mj-lt"/>
              <a:buAutoNum type="arabicPeriod"/>
              <a:defRPr/>
            </a:pPr>
            <a:r>
              <a:rPr lang="en-US" dirty="0"/>
              <a:t>Fink’s (2003): Humanistic approach draws on the concept of ‘looking-back’ to design a program.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53000" y="1600200"/>
            <a:ext cx="3200400" cy="464820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woPt" dir="t">
              <a:rot lat="0" lon="0" rev="6000000"/>
            </a:lightRig>
          </a:scene3d>
          <a:sp3d prstMaterial="plastic">
            <a:bevelT w="152400" h="101600" prst="coolSlant"/>
            <a:bevelB w="152400" h="101600" prst="coolSlan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This approach is rooted in progressive philosophy which promotes the liberation of learners from authoritarian teachers.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r>
              <a:rPr lang="en-US" dirty="0"/>
              <a:t>Reconceptualist  Approach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65138" y="1371601"/>
          <a:ext cx="7916862" cy="434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Reconstructionism</a:t>
            </a:r>
            <a:r>
              <a:rPr lang="en-US" dirty="0"/>
              <a:t> Approach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 This curriculum approach is not mentioned in our lecture nor will you find much literature.  As a fairly new approach it considers the school as an agent of  change which should be at the fore front  in creating a new vision of society and  of the future.</a:t>
            </a:r>
          </a:p>
          <a:p>
            <a:endParaRPr lang="en-US" dirty="0"/>
          </a:p>
          <a:p>
            <a:r>
              <a:rPr lang="en-US" dirty="0"/>
              <a:t>Social reconstruction </a:t>
            </a:r>
            <a:r>
              <a:rPr lang="en-US" dirty="0">
                <a:hlinkClick r:id="rId3"/>
              </a:rPr>
              <a:t>www.keepvid.com</a:t>
            </a:r>
            <a:r>
              <a:rPr lang="en-US" dirty="0"/>
              <a:t>  mp4</a:t>
            </a: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53000" y="1600200"/>
            <a:ext cx="3200400" cy="464820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woPt" dir="t">
              <a:rot lat="0" lon="0" rev="6000000"/>
            </a:lightRig>
          </a:scene3d>
          <a:sp3d prstMaterial="plastic">
            <a:bevelT w="152400" h="101600" prst="coolSlant"/>
            <a:bevelB w="152400" h="101600" prst="coolSlan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While progressivism emphasizes  on child –centered curriculum, </a:t>
            </a:r>
            <a:r>
              <a:rPr lang="en-US" sz="2400" dirty="0" err="1"/>
              <a:t>reconstructionism</a:t>
            </a:r>
            <a:r>
              <a:rPr lang="en-US" sz="2400" dirty="0"/>
              <a:t>  insists on a social-centered one.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288259"/>
          </a:xfrm>
        </p:spPr>
        <p:txBody>
          <a:bodyPr/>
          <a:lstStyle/>
          <a:p>
            <a:r>
              <a:rPr lang="en-US" dirty="0"/>
              <a:t>Eclectic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2209800"/>
            <a:ext cx="693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Often times, educators prefer eclectic models which are a combination of approaches, rather than commit themselves to a particular approach only.  However, even for  eclectic models, one approach is emphasized over the others.  </a:t>
            </a:r>
          </a:p>
          <a:p>
            <a:endParaRPr lang="en-US" sz="2400" dirty="0"/>
          </a:p>
          <a:p>
            <a:r>
              <a:rPr lang="en-US" sz="2400" dirty="0"/>
              <a:t>Eclectic models are not mere patch work but a synthesis  where desired features from  several models are selected and integrated in to the whole curriculum.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304801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dirty="0"/>
              <a:t>Dewey J (1998). Experience and education, Kappa Delta Pi, West Lafayette, IN.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Fink, L. D.. 2003. Creating significant learning experiences: An integrated approach to designing college courses. San Francisco: </a:t>
            </a:r>
            <a:r>
              <a:rPr lang="en-US" dirty="0" err="1"/>
              <a:t>Jossey</a:t>
            </a:r>
            <a:r>
              <a:rPr lang="en-US" dirty="0"/>
              <a:t>-Bass. SR See also </a:t>
            </a:r>
            <a:r>
              <a:rPr lang="en-US" dirty="0">
                <a:hlinkClick r:id="rId3"/>
              </a:rPr>
              <a:t>http://www.ysu.edu/catalyst/PastEvents/2005/FinkIDGuide.htm</a:t>
            </a: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Marsh, C., &amp; Willis, G. (1999).  </a:t>
            </a:r>
            <a:r>
              <a:rPr lang="en-US" i="1" dirty="0"/>
              <a:t>Curriculum:  Alternative approaches, ongoing issues</a:t>
            </a:r>
            <a:r>
              <a:rPr lang="en-US" dirty="0"/>
              <a:t> (2nd ed.).  Columbus:  Merrill Prentice Hall.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err="1"/>
              <a:t>Oliva</a:t>
            </a:r>
            <a:r>
              <a:rPr lang="en-US" dirty="0"/>
              <a:t>, P. (2001).  </a:t>
            </a:r>
            <a:r>
              <a:rPr lang="en-US" i="1" dirty="0"/>
              <a:t>Developing the curriculum</a:t>
            </a:r>
            <a:r>
              <a:rPr lang="en-US" dirty="0"/>
              <a:t> (5th ed.).  New York:  Longman.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Ornstein, A., &amp; </a:t>
            </a:r>
            <a:r>
              <a:rPr lang="en-US" dirty="0" err="1"/>
              <a:t>Hunkins</a:t>
            </a:r>
            <a:r>
              <a:rPr lang="en-US" dirty="0"/>
              <a:t>, F. (1998).  </a:t>
            </a:r>
            <a:r>
              <a:rPr lang="en-US" i="1" dirty="0"/>
              <a:t>Curriculum foundations, principles, and issues</a:t>
            </a:r>
            <a:r>
              <a:rPr lang="en-US" dirty="0"/>
              <a:t> (3rd ed.).  Boston:  </a:t>
            </a:r>
            <a:r>
              <a:rPr lang="en-US" dirty="0" err="1"/>
              <a:t>Allyn</a:t>
            </a:r>
            <a:r>
              <a:rPr lang="en-US" dirty="0"/>
              <a:t> and Bacon.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Sowell, E. (2000).  </a:t>
            </a:r>
            <a:r>
              <a:rPr lang="en-US" i="1" dirty="0"/>
              <a:t>Curriculum:  An integrative introduction</a:t>
            </a:r>
            <a:r>
              <a:rPr lang="en-US" dirty="0"/>
              <a:t> (2nd ed.).  Columbus:  Merrill Prentice Hall.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err="1"/>
              <a:t>Taba</a:t>
            </a:r>
            <a:r>
              <a:rPr lang="en-US" dirty="0"/>
              <a:t>, H. (1962).  </a:t>
            </a:r>
            <a:r>
              <a:rPr lang="en-US" i="1" dirty="0"/>
              <a:t>Curriculum development:  Theory and practice</a:t>
            </a:r>
            <a:r>
              <a:rPr lang="en-US" dirty="0"/>
              <a:t>.  New York:  Harcourt Brace.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Tyler, R. (1949).  </a:t>
            </a:r>
            <a:r>
              <a:rPr lang="en-US" i="1" dirty="0"/>
              <a:t>Basic principles of curriculum and instruction</a:t>
            </a:r>
            <a:r>
              <a:rPr lang="en-US" dirty="0"/>
              <a:t>.  Chicago:  University     of  Chicago Press.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Wiles, J., &amp; </a:t>
            </a:r>
            <a:r>
              <a:rPr lang="en-US" dirty="0" err="1"/>
              <a:t>Bondi</a:t>
            </a:r>
            <a:r>
              <a:rPr lang="en-US" dirty="0"/>
              <a:t>, J. (2002).  </a:t>
            </a:r>
            <a:r>
              <a:rPr lang="en-US" i="1" dirty="0"/>
              <a:t>Curriculum development:  A guide to practice</a:t>
            </a:r>
            <a:r>
              <a:rPr lang="en-US" dirty="0"/>
              <a:t> (6th ed.).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/>
              <a:t>Columbus:  Merrill Prentice Hall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3886200" cy="4525963"/>
          </a:xfrm>
        </p:spPr>
        <p:txBody>
          <a:bodyPr>
            <a:normAutofit/>
          </a:bodyPr>
          <a:lstStyle/>
          <a:p>
            <a:r>
              <a:rPr lang="en-US" sz="3200" b="1" dirty="0"/>
              <a:t>Each Approach Expresses  a Perspective About Curriculum Development Which Impact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800600" y="1295400"/>
          <a:ext cx="42212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ight Arrow 5"/>
          <p:cNvSpPr/>
          <p:nvPr/>
        </p:nvSpPr>
        <p:spPr>
          <a:xfrm>
            <a:off x="2286000" y="3657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974059"/>
          </a:xfrm>
        </p:spPr>
        <p:txBody>
          <a:bodyPr/>
          <a:lstStyle/>
          <a:p>
            <a:pPr algn="ctr"/>
            <a:r>
              <a:rPr lang="en-US" dirty="0"/>
              <a:t>Two Main Contrasting Categories of Curriculum Approaches</a:t>
            </a:r>
            <a:endParaRPr dirty="0"/>
          </a:p>
        </p:txBody>
      </p:sp>
      <p:sp>
        <p:nvSpPr>
          <p:cNvPr id="3" name="Oval 2"/>
          <p:cNvSpPr/>
          <p:nvPr/>
        </p:nvSpPr>
        <p:spPr>
          <a:xfrm>
            <a:off x="2743200" y="2667000"/>
            <a:ext cx="4343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TECHNICAL-SCIENTIFIC</a:t>
            </a:r>
          </a:p>
        </p:txBody>
      </p:sp>
      <p:sp>
        <p:nvSpPr>
          <p:cNvPr id="4" name="Oval 3"/>
          <p:cNvSpPr/>
          <p:nvPr/>
        </p:nvSpPr>
        <p:spPr>
          <a:xfrm>
            <a:off x="2590800" y="4648200"/>
            <a:ext cx="4572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NON-TECHNICAL </a:t>
            </a:r>
          </a:p>
          <a:p>
            <a:pPr algn="ctr"/>
            <a:r>
              <a:rPr lang="en-US" sz="2800" b="1" dirty="0"/>
              <a:t>NON-SCIENTIFIC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534400" cy="762000"/>
          </a:xfrm>
        </p:spPr>
        <p:txBody>
          <a:bodyPr/>
          <a:lstStyle/>
          <a:p>
            <a:pPr algn="ctr"/>
            <a:r>
              <a:rPr lang="en-US" sz="3200" dirty="0"/>
              <a:t>Curriculum Approaches are Divided in two Categories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/>
              <a:t>Technical-Scientific  Category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Non-Technical/Non-Scientific Category 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3"/>
          </p:nvPr>
        </p:nvSpPr>
        <p:spPr>
          <a:xfrm>
            <a:off x="228600" y="2459037"/>
            <a:ext cx="4268788" cy="39593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</a:pPr>
            <a:r>
              <a:rPr lang="en-US" sz="2400" dirty="0"/>
              <a:t> Reflect a traditional orientation about education and formal methods of schooling</a:t>
            </a:r>
          </a:p>
          <a:p>
            <a:pPr>
              <a:lnSpc>
                <a:spcPct val="114000"/>
              </a:lnSpc>
            </a:pPr>
            <a:r>
              <a:rPr lang="en-US" dirty="0"/>
              <a:t>Involves a logical step-by-step procedure of problem solving.</a:t>
            </a:r>
          </a:p>
          <a:p>
            <a:pPr>
              <a:lnSpc>
                <a:spcPct val="114000"/>
              </a:lnSpc>
            </a:pPr>
            <a:r>
              <a:rPr lang="en-US" sz="2400" dirty="0"/>
              <a:t>Focus on the end product &amp; performance of the student.</a:t>
            </a:r>
          </a:p>
          <a:p>
            <a:pPr>
              <a:lnSpc>
                <a:spcPct val="114000"/>
              </a:lnSpc>
            </a:pPr>
            <a:r>
              <a:rPr lang="en-US" dirty="0"/>
              <a:t>Subject centered design.  Backward design aligns under the technical category.  </a:t>
            </a:r>
            <a:endParaRPr lang="en-US" sz="240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>
          <a:xfrm>
            <a:off x="4800600" y="2459036"/>
            <a:ext cx="4114800" cy="4398963"/>
          </a:xfrm>
        </p:spPr>
        <p:txBody>
          <a:bodyPr>
            <a:normAutofit/>
          </a:bodyPr>
          <a:lstStyle/>
          <a:p>
            <a:r>
              <a:rPr lang="en-US" sz="2200" dirty="0"/>
              <a:t>Challenge traditional theories and practices and reflect the more progressive views about education.</a:t>
            </a:r>
          </a:p>
          <a:p>
            <a:r>
              <a:rPr lang="en-US" sz="2200" dirty="0"/>
              <a:t>Focus on the process and personal relevance for the student.  </a:t>
            </a:r>
          </a:p>
          <a:p>
            <a:r>
              <a:rPr lang="en-US" sz="2200" dirty="0"/>
              <a:t>Learner centered &amp; problem centered design.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A. Technical Scientific Category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8153400" cy="52578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Curriculum development is a plan or blueprint for structuring the learning environments and coordinating the elements of personnel, materials, and equipment.</a:t>
            </a:r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This category implies a rational approach to creating curricula.  More specifically, the aims of education can be made known, can be stated precisely, and can be addressed in a linear fashion.</a:t>
            </a:r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400" dirty="0"/>
              <a:t>The approaches in this category are behavioral, </a:t>
            </a:r>
            <a:r>
              <a:rPr lang="en-US" sz="2400"/>
              <a:t>systems –managerial and </a:t>
            </a:r>
            <a:r>
              <a:rPr lang="en-US" sz="2400" dirty="0"/>
              <a:t>academic as they employ a means-end paradigm that suggests that the more rigorous the means, the more likely the desired ends will be attained. </a:t>
            </a:r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 algn="l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200" dirty="0"/>
              <a:t>The Backward Design was adopted from Technical Scientific.</a:t>
            </a:r>
          </a:p>
          <a:p>
            <a:pPr marL="514350" indent="-514350" algn="l"/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Behavioral-Rational Approach</a:t>
            </a:r>
            <a:br>
              <a:rPr lang="en-US" dirty="0"/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Taba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Tyler Models, 1969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en-US" dirty="0"/>
              <a:t>Most Recognized Technical </a:t>
            </a:r>
          </a:p>
          <a:p>
            <a:pPr marL="457200" indent="-457200" algn="ctr">
              <a:spcBef>
                <a:spcPts val="0"/>
              </a:spcBef>
            </a:pPr>
            <a:r>
              <a:rPr lang="en-US" dirty="0"/>
              <a:t>Scientific Models</a:t>
            </a:r>
          </a:p>
          <a:p>
            <a:pPr marL="457200" indent="-457200" algn="ctr">
              <a:spcBef>
                <a:spcPts val="0"/>
              </a:spcBef>
            </a:pPr>
            <a:endParaRPr lang="en-US" dirty="0"/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The Ralph Tyler Model:  Four Basic Principles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The Hilda </a:t>
            </a:r>
            <a:r>
              <a:rPr lang="en-US" dirty="0" err="1"/>
              <a:t>Taba</a:t>
            </a:r>
            <a:r>
              <a:rPr lang="en-US" dirty="0"/>
              <a:t> Model:  Grass-roots Rationale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The Francis </a:t>
            </a:r>
            <a:r>
              <a:rPr lang="en-US" dirty="0" err="1"/>
              <a:t>Hunkins</a:t>
            </a:r>
            <a:r>
              <a:rPr lang="en-US" dirty="0"/>
              <a:t> Decision-Making Model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029200" y="1371600"/>
            <a:ext cx="3048000" cy="1828800"/>
          </a:xfrm>
          <a:prstGeom prst="roundRect">
            <a:avLst>
              <a:gd name="adj" fmla="val 16667"/>
            </a:avLst>
          </a:prstGeom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It is the oldest and still more preferred approach by many educators </a:t>
            </a:r>
          </a:p>
          <a:p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953000" y="3581400"/>
            <a:ext cx="3200400" cy="266700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woPt" dir="t">
              <a:rot lat="0" lon="0" rev="6000000"/>
            </a:lightRig>
          </a:scene3d>
          <a:sp3d prstMaterial="plastic">
            <a:bevelT w="152400" h="101600" prst="coolSlant"/>
            <a:bevelB w="152400" h="101600" prst="coolSlan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It clearly defines the objectives (why), content (what), method (how) sequence (when), scope (how much) of a curriculum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r>
              <a:rPr lang="en-US" dirty="0"/>
              <a:t>Systems or Managerial Approach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65138" y="1371600"/>
          <a:ext cx="7916862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Intellectual-Academic Approach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3421856" cy="4525963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The Academic Approach identifies three fundamental  factors.  The learner, the society and the organized  subject matter.  It advocates that these three  factors should be viewed as a whole and  not in isolation from on another.    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114800" y="1447800"/>
          <a:ext cx="4876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Non-Technical/Non-Scientific Category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8153400" cy="52578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Flexible and less structured without predetermined objectives to guide  the teaching-learning process. It considers  that the  curriculum evolves rather than being planned  precisely.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Based on the progressive philosophy where the needs and interests of individual learners and the needs of the society are the  main concerns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Give recognition to the importance of music, arts, literature, health education &amp; humanities.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The approaches in this category are humanistic and </a:t>
            </a:r>
            <a:r>
              <a:rPr lang="en-US" sz="2800" dirty="0" err="1"/>
              <a:t>reconceptualist</a:t>
            </a:r>
            <a:r>
              <a:rPr lang="en-US" sz="2800" dirty="0"/>
              <a:t> as this category prefers child centered and problem centered designs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1045</Words>
  <Application>Microsoft Office PowerPoint</Application>
  <PresentationFormat>On-screen Show 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Corbel</vt:lpstr>
      <vt:lpstr>Times New Roman</vt:lpstr>
      <vt:lpstr>Wingdings</vt:lpstr>
      <vt:lpstr>Wingdings 2</vt:lpstr>
      <vt:lpstr>Wingdings 3</vt:lpstr>
      <vt:lpstr>IntroducingPowerPoint2007</vt:lpstr>
      <vt:lpstr>Curriculum Approaches reflect the following:</vt:lpstr>
      <vt:lpstr>PowerPoint Presentation</vt:lpstr>
      <vt:lpstr>Two Main Contrasting Categories of Curriculum Approaches</vt:lpstr>
      <vt:lpstr>Curriculum Approaches are Divided in two Categories</vt:lpstr>
      <vt:lpstr>A. Technical Scientific Category</vt:lpstr>
      <vt:lpstr>Behavioral-Rational Approach By the Taba and Tyler Models, 1969</vt:lpstr>
      <vt:lpstr>Systems or Managerial Approach</vt:lpstr>
      <vt:lpstr>Intellectual-Academic Approach</vt:lpstr>
      <vt:lpstr>Non-Technical/Non-Scientific Category</vt:lpstr>
      <vt:lpstr>Humanistic-Aesthetic Approach </vt:lpstr>
      <vt:lpstr>Reconceptualist  Approach</vt:lpstr>
      <vt:lpstr>Reconstructionism Approach</vt:lpstr>
      <vt:lpstr>Eclectic Models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2012-11-24T17:36:31Z</dcterms:created>
  <dcterms:modified xsi:type="dcterms:W3CDTF">2017-02-10T06:00:06Z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